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52" r:id="rId5"/>
    <p:sldMasterId id="2147483670" r:id="rId6"/>
    <p:sldMasterId id="2147483658" r:id="rId7"/>
    <p:sldMasterId id="2147483672" r:id="rId8"/>
    <p:sldMasterId id="2147483664" r:id="rId9"/>
    <p:sldMasterId id="2147483674" r:id="rId10"/>
    <p:sldMasterId id="2147483676" r:id="rId11"/>
  </p:sldMasterIdLst>
  <p:notesMasterIdLst>
    <p:notesMasterId r:id="rId21"/>
  </p:notesMasterIdLst>
  <p:handoutMasterIdLst>
    <p:handoutMasterId r:id="rId22"/>
  </p:handoutMasterIdLst>
  <p:sldIdLst>
    <p:sldId id="358" r:id="rId12"/>
    <p:sldId id="370" r:id="rId13"/>
    <p:sldId id="371" r:id="rId14"/>
    <p:sldId id="367" r:id="rId15"/>
    <p:sldId id="372" r:id="rId16"/>
    <p:sldId id="368" r:id="rId17"/>
    <p:sldId id="373" r:id="rId18"/>
    <p:sldId id="374" r:id="rId19"/>
    <p:sldId id="3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, Qijun (qh4nj)" initials="HQ(" lastIdx="1" clrIdx="0">
    <p:extLst>
      <p:ext uri="{19B8F6BF-5375-455C-9EA6-DF929625EA0E}">
        <p15:presenceInfo xmlns:p15="http://schemas.microsoft.com/office/powerpoint/2012/main" userId="S::qh4nj@virginia.edu::dfeb6ba7-3d9e-44cf-8474-121e919d55b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80"/>
    <p:restoredTop sz="83089"/>
  </p:normalViewPr>
  <p:slideViewPr>
    <p:cSldViewPr snapToGrid="0">
      <p:cViewPr varScale="1">
        <p:scale>
          <a:sx n="108" d="100"/>
          <a:sy n="108" d="100"/>
        </p:scale>
        <p:origin x="2168" y="184"/>
      </p:cViewPr>
      <p:guideLst>
        <p:guide orient="horz" pos="2160"/>
        <p:guide pos="2880"/>
      </p:guideLst>
    </p:cSldViewPr>
  </p:slideViewPr>
  <p:notesTextViewPr>
    <p:cViewPr>
      <p:scale>
        <a:sx n="35" d="100"/>
        <a:sy n="3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ADF0D-4E3C-824B-B4C4-0F0207B029C3}" type="datetimeFigureOut">
              <a:rPr lang="en-US" smtClean="0"/>
              <a:t>2/2/22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CBC41-3838-4B45-8A94-E57234916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388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7A0F2-2E8A-2448-9FE7-271D4943A144}" type="datetimeFigureOut">
              <a:rPr lang="en-US" smtClean="0"/>
              <a:t>2/2/22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E8C4F-731C-F24D-9A9E-B4D5C84CE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978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E8C4F-731C-F24D-9A9E-B4D5C84CE4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80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E8C4F-731C-F24D-9A9E-B4D5C84CE4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02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E8C4F-731C-F24D-9A9E-B4D5C84CE4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37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E8C4F-731C-F24D-9A9E-B4D5C84CE4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15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E8C4F-731C-F24D-9A9E-B4D5C84CE4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41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E8C4F-731C-F24D-9A9E-B4D5C84CE4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48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E8C4F-731C-F24D-9A9E-B4D5C84CE4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68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E8C4F-731C-F24D-9A9E-B4D5C84CE4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26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E8C4F-731C-F24D-9A9E-B4D5C84CE4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7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205923" y="1473518"/>
            <a:ext cx="4823778" cy="521938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4400" baseline="3000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 Extra Compressed"/>
              </a:defRPr>
            </a:lvl1pPr>
          </a:lstStyle>
          <a:p>
            <a:pPr lvl="0"/>
            <a:r>
              <a:rPr lang="en-US"/>
              <a:t>1. Introduction Title Placed Here</a:t>
            </a:r>
          </a:p>
          <a:p>
            <a:pPr lvl="0"/>
            <a:r>
              <a:rPr lang="en-US"/>
              <a:t>2. Purpose Title Here</a:t>
            </a:r>
          </a:p>
          <a:p>
            <a:pPr lvl="0"/>
            <a:r>
              <a:rPr lang="en-US"/>
              <a:t>3. Description Title Would Go Here</a:t>
            </a:r>
          </a:p>
          <a:p>
            <a:pPr lvl="0"/>
            <a:r>
              <a:rPr lang="en-US"/>
              <a:t>4.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Etam</a:t>
            </a:r>
            <a:r>
              <a:rPr lang="en-US"/>
              <a:t> Would Go Here</a:t>
            </a:r>
          </a:p>
          <a:p>
            <a:pPr lvl="0"/>
            <a:r>
              <a:rPr lang="en-US"/>
              <a:t>5. </a:t>
            </a:r>
            <a:r>
              <a:rPr lang="en-US" err="1"/>
              <a:t>Ipsum</a:t>
            </a:r>
            <a:r>
              <a:rPr lang="en-US"/>
              <a:t> Dolor Would Go Here</a:t>
            </a:r>
          </a:p>
          <a:p>
            <a:pPr lvl="0"/>
            <a:r>
              <a:rPr lang="en-US"/>
              <a:t>6. Methodology Would Be Placed Here</a:t>
            </a:r>
          </a:p>
          <a:p>
            <a:pPr lvl="0"/>
            <a:r>
              <a:rPr lang="en-US"/>
              <a:t>7. Research Title Would Go Here</a:t>
            </a:r>
          </a:p>
          <a:p>
            <a:pPr lvl="0"/>
            <a:r>
              <a:rPr lang="en-US"/>
              <a:t>8. Findings Another Title Would Go Here</a:t>
            </a:r>
          </a:p>
        </p:txBody>
      </p:sp>
    </p:spTree>
    <p:extLst>
      <p:ext uri="{BB962C8B-B14F-4D97-AF65-F5344CB8AC3E}">
        <p14:creationId xmlns:p14="http://schemas.microsoft.com/office/powerpoint/2010/main" val="3530823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2: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004820" y="1689100"/>
            <a:ext cx="3180080" cy="4013200"/>
          </a:xfrm>
          <a:prstGeom prst="rect">
            <a:avLst/>
          </a:prstGeom>
        </p:spPr>
        <p:txBody>
          <a:bodyPr vert="horz"/>
          <a:lstStyle>
            <a:lvl1pPr marL="342891" indent="-342891">
              <a:buFont typeface="Arial"/>
              <a:buChar char="•"/>
              <a:defRPr sz="2000" baseline="0">
                <a:solidFill>
                  <a:schemeClr val="tx2">
                    <a:lumMod val="75000"/>
                  </a:schemeClr>
                </a:solidFill>
                <a:latin typeface="ITC Franklin Gothic Std Book Compressed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</a:t>
            </a:r>
          </a:p>
          <a:p>
            <a:pPr lvl="0"/>
            <a:r>
              <a:rPr lang="en-US" err="1"/>
              <a:t>Ishnack</a:t>
            </a:r>
            <a:r>
              <a:rPr lang="en-US"/>
              <a:t> Mansions Epson</a:t>
            </a:r>
          </a:p>
          <a:p>
            <a:pPr lvl="0"/>
            <a:r>
              <a:rPr lang="en-US"/>
              <a:t>Et Su </a:t>
            </a:r>
            <a:r>
              <a:rPr lang="en-US" err="1"/>
              <a:t>Domine</a:t>
            </a:r>
            <a:r>
              <a:rPr lang="en-US"/>
              <a:t> Antes</a:t>
            </a:r>
          </a:p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</a:t>
            </a:r>
          </a:p>
          <a:p>
            <a:pPr lvl="0"/>
            <a:r>
              <a:rPr lang="en-US" err="1"/>
              <a:t>Ishnack</a:t>
            </a:r>
            <a:r>
              <a:rPr lang="en-US"/>
              <a:t> Mansions Epson</a:t>
            </a:r>
          </a:p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</a:t>
            </a:r>
          </a:p>
          <a:p>
            <a:pPr lvl="0"/>
            <a:r>
              <a:rPr lang="en-US" err="1"/>
              <a:t>Ishnack</a:t>
            </a:r>
            <a:r>
              <a:rPr lang="en-US"/>
              <a:t> Mansions Epson</a:t>
            </a:r>
          </a:p>
          <a:p>
            <a:pPr lvl="0"/>
            <a:r>
              <a:rPr lang="en-US"/>
              <a:t>Et Su </a:t>
            </a:r>
            <a:r>
              <a:rPr lang="en-US" err="1"/>
              <a:t>Domine</a:t>
            </a:r>
            <a:r>
              <a:rPr lang="en-US"/>
              <a:t> Antes</a:t>
            </a:r>
          </a:p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</a:t>
            </a:r>
          </a:p>
          <a:p>
            <a:pPr lvl="0"/>
            <a:r>
              <a:rPr lang="en-US" err="1"/>
              <a:t>Ishnack</a:t>
            </a:r>
            <a:r>
              <a:rPr lang="en-US"/>
              <a:t> Mansions Epson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8C06-167A-E646-9EF6-18275B625F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22300"/>
            <a:ext cx="9144000" cy="4572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baseline="0">
                <a:solidFill>
                  <a:schemeClr val="tx2">
                    <a:lumMod val="75000"/>
                  </a:schemeClr>
                </a:solidFill>
                <a:latin typeface="ITC Franklin Gothic Std Demi Compressed"/>
              </a:defRPr>
            </a:lvl1pPr>
          </a:lstStyle>
          <a:p>
            <a:pPr lvl="0"/>
            <a:r>
              <a:rPr lang="en-US"/>
              <a:t>TITLE FOR A LIST HERE</a:t>
            </a:r>
          </a:p>
        </p:txBody>
      </p:sp>
    </p:spTree>
    <p:extLst>
      <p:ext uri="{BB962C8B-B14F-4D97-AF65-F5344CB8AC3E}">
        <p14:creationId xmlns:p14="http://schemas.microsoft.com/office/powerpoint/2010/main" val="6596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2: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18C06-167A-E646-9EF6-18275B625F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14070"/>
            <a:ext cx="9144000" cy="508151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baseline="0">
                <a:solidFill>
                  <a:schemeClr val="accent6">
                    <a:lumMod val="75000"/>
                  </a:schemeClr>
                </a:solidFill>
                <a:latin typeface="ITC Franklin Gothic Std Demi Compressed"/>
              </a:defRPr>
            </a:lvl1pPr>
          </a:lstStyle>
          <a:p>
            <a:pPr lvl="0"/>
            <a:r>
              <a:rPr lang="en-US"/>
              <a:t>SHORT PARAGRAPH TEMPLATE TITLE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447800" y="1816101"/>
            <a:ext cx="6197600" cy="22733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 Condensed"/>
              </a:defRPr>
            </a:lvl1pPr>
          </a:lstStyle>
          <a:p>
            <a:pPr lvl="0"/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potenti</a:t>
            </a:r>
            <a:r>
              <a:rPr lang="en-US"/>
              <a:t>. </a:t>
            </a:r>
            <a:r>
              <a:rPr lang="en-US" err="1"/>
              <a:t>Nunc</a:t>
            </a:r>
            <a:r>
              <a:rPr lang="en-US"/>
              <a:t> vitae </a:t>
            </a:r>
            <a:r>
              <a:rPr lang="en-US" err="1"/>
              <a:t>neque</a:t>
            </a:r>
            <a:r>
              <a:rPr lang="en-US"/>
              <a:t> et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vitae </a:t>
            </a:r>
            <a:r>
              <a:rPr lang="en-US" err="1"/>
              <a:t>sollicitudin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dolor, </a:t>
            </a:r>
            <a:r>
              <a:rPr lang="en-US" err="1"/>
              <a:t>finibus</a:t>
            </a:r>
            <a:r>
              <a:rPr lang="en-US"/>
              <a:t> in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etus</a:t>
            </a:r>
            <a:r>
              <a:rPr lang="en-US"/>
              <a:t>,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porta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com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vehicula</a:t>
            </a:r>
            <a:r>
              <a:rPr lang="en-US"/>
              <a:t>.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cursus</a:t>
            </a:r>
            <a:r>
              <a:rPr lang="en-US"/>
              <a:t>,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</a:t>
            </a:r>
            <a:r>
              <a:rPr lang="en-US" err="1"/>
              <a:t>Quisquety</a:t>
            </a:r>
            <a:r>
              <a:rPr lang="en-US"/>
              <a:t> </a:t>
            </a:r>
            <a:r>
              <a:rPr lang="en-US" err="1"/>
              <a:t>pharetra</a:t>
            </a:r>
            <a:r>
              <a:rPr lang="en-US"/>
              <a:t> dolor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.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, </a:t>
            </a:r>
            <a:r>
              <a:rPr lang="en-US" err="1"/>
              <a:t>ornare</a:t>
            </a:r>
            <a:r>
              <a:rPr lang="en-US"/>
              <a:t> at </a:t>
            </a:r>
            <a:r>
              <a:rPr lang="en-US" err="1"/>
              <a:t>commodo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, un semper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, </a:t>
            </a:r>
            <a:r>
              <a:rPr lang="en-US" err="1"/>
              <a:t>nunc</a:t>
            </a:r>
            <a:r>
              <a:rPr lang="en-US"/>
              <a:t> vitae dictum </a:t>
            </a:r>
            <a:r>
              <a:rPr lang="en-US" err="1"/>
              <a:t>pretium</a:t>
            </a:r>
            <a:r>
              <a:rPr lang="en-US"/>
              <a:t>, </a:t>
            </a:r>
            <a:r>
              <a:rPr lang="en-US" err="1"/>
              <a:t>libero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convallis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non ant. Lore </a:t>
            </a:r>
            <a:r>
              <a:rPr lang="en-US" err="1"/>
              <a:t>ipsum</a:t>
            </a:r>
            <a:r>
              <a:rPr lang="en-US"/>
              <a:t> </a:t>
            </a:r>
            <a:r>
              <a:rPr lang="en-US" err="1"/>
              <a:t>lunpt</a:t>
            </a:r>
            <a:r>
              <a:rPr lang="en-US"/>
              <a:t> and </a:t>
            </a:r>
            <a:r>
              <a:rPr lang="en-US" err="1"/>
              <a:t>ishlam</a:t>
            </a:r>
            <a:r>
              <a:rPr lang="en-US"/>
              <a:t>. </a:t>
            </a:r>
            <a:r>
              <a:rPr lang="en-US" err="1"/>
              <a:t>Nunc</a:t>
            </a:r>
            <a:r>
              <a:rPr lang="en-US"/>
              <a:t> vitae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etus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5120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2: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18C06-167A-E646-9EF6-18275B625F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22300"/>
            <a:ext cx="9144000" cy="4572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baseline="0">
                <a:solidFill>
                  <a:schemeClr val="tx2">
                    <a:lumMod val="75000"/>
                  </a:schemeClr>
                </a:solidFill>
                <a:latin typeface="ITC Franklin Gothic Std Demi Compressed"/>
              </a:defRPr>
            </a:lvl1pPr>
          </a:lstStyle>
          <a:p>
            <a:pPr lvl="0"/>
            <a:r>
              <a:rPr lang="en-US"/>
              <a:t>TITLE FOR A TABLE HERE</a:t>
            </a:r>
          </a:p>
        </p:txBody>
      </p:sp>
    </p:spTree>
    <p:extLst>
      <p:ext uri="{BB962C8B-B14F-4D97-AF65-F5344CB8AC3E}">
        <p14:creationId xmlns:p14="http://schemas.microsoft.com/office/powerpoint/2010/main" val="2583308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2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976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3: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18C06-167A-E646-9EF6-18275B625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42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3: lo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18C06-167A-E646-9EF6-18275B625F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223670"/>
            <a:ext cx="9144000" cy="508151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baseline="0">
                <a:solidFill>
                  <a:schemeClr val="accent6">
                    <a:lumMod val="75000"/>
                  </a:schemeClr>
                </a:solidFill>
                <a:latin typeface="ITC Franklin Gothic Std Demi Compressed"/>
              </a:defRPr>
            </a:lvl1pPr>
          </a:lstStyle>
          <a:p>
            <a:pPr lvl="0"/>
            <a:r>
              <a:rPr lang="en-US"/>
              <a:t>LONG PARAGRAPH TEMPLATE TITLE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84190" y="2185433"/>
            <a:ext cx="4064721" cy="3491467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 Condensed"/>
              </a:defRPr>
            </a:lvl1pPr>
          </a:lstStyle>
          <a:p>
            <a:pPr lvl="0"/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potenti</a:t>
            </a:r>
            <a:r>
              <a:rPr lang="en-US"/>
              <a:t>. </a:t>
            </a:r>
            <a:r>
              <a:rPr lang="en-US" err="1"/>
              <a:t>Nunc</a:t>
            </a:r>
            <a:r>
              <a:rPr lang="en-US"/>
              <a:t> vitae </a:t>
            </a:r>
            <a:r>
              <a:rPr lang="en-US" err="1"/>
              <a:t>neque</a:t>
            </a:r>
            <a:r>
              <a:rPr lang="en-US"/>
              <a:t> et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vitae </a:t>
            </a:r>
            <a:r>
              <a:rPr lang="en-US" err="1"/>
              <a:t>sollicitudin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dolor, </a:t>
            </a:r>
            <a:r>
              <a:rPr lang="en-US" err="1"/>
              <a:t>finibus</a:t>
            </a:r>
            <a:r>
              <a:rPr lang="en-US"/>
              <a:t> in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etus</a:t>
            </a:r>
            <a:r>
              <a:rPr lang="en-US"/>
              <a:t>,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porta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com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vehicula</a:t>
            </a:r>
            <a:r>
              <a:rPr lang="en-US"/>
              <a:t>.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cursus</a:t>
            </a:r>
            <a:r>
              <a:rPr lang="en-US"/>
              <a:t>,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</a:t>
            </a:r>
            <a:r>
              <a:rPr lang="en-US" err="1"/>
              <a:t>Quisquety</a:t>
            </a:r>
            <a:r>
              <a:rPr lang="en-US"/>
              <a:t> </a:t>
            </a:r>
            <a:r>
              <a:rPr lang="en-US" err="1"/>
              <a:t>pharetra</a:t>
            </a:r>
            <a:r>
              <a:rPr lang="en-US"/>
              <a:t> dolor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.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, </a:t>
            </a:r>
            <a:r>
              <a:rPr lang="en-US" err="1"/>
              <a:t>ornare</a:t>
            </a:r>
            <a:r>
              <a:rPr lang="en-US"/>
              <a:t> at </a:t>
            </a:r>
            <a:r>
              <a:rPr lang="en-US" err="1"/>
              <a:t>commodo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, un semper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, </a:t>
            </a:r>
            <a:r>
              <a:rPr lang="en-US" err="1"/>
              <a:t>nunc</a:t>
            </a:r>
            <a:r>
              <a:rPr lang="en-US"/>
              <a:t> vitae dictum </a:t>
            </a:r>
            <a:r>
              <a:rPr lang="en-US" err="1"/>
              <a:t>pretium</a:t>
            </a:r>
            <a:r>
              <a:rPr lang="en-US"/>
              <a:t>, </a:t>
            </a:r>
            <a:r>
              <a:rPr lang="en-US" err="1"/>
              <a:t>libero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convallis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713289" y="2185433"/>
            <a:ext cx="3948112" cy="3491467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 Condensed"/>
              </a:defRPr>
            </a:lvl1pPr>
          </a:lstStyle>
          <a:p>
            <a:pPr lvl="0"/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potenti</a:t>
            </a:r>
            <a:r>
              <a:rPr lang="en-US"/>
              <a:t>. </a:t>
            </a:r>
            <a:r>
              <a:rPr lang="en-US" err="1"/>
              <a:t>Nunc</a:t>
            </a:r>
            <a:r>
              <a:rPr lang="en-US"/>
              <a:t> vitae </a:t>
            </a:r>
            <a:r>
              <a:rPr lang="en-US" err="1"/>
              <a:t>neque</a:t>
            </a:r>
            <a:r>
              <a:rPr lang="en-US"/>
              <a:t> et </a:t>
            </a:r>
            <a:r>
              <a:rPr lang="en-US" err="1"/>
              <a:t>puri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vitae </a:t>
            </a:r>
            <a:r>
              <a:rPr lang="en-US" err="1"/>
              <a:t>sollicitudin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dolor, </a:t>
            </a:r>
            <a:r>
              <a:rPr lang="en-US" err="1"/>
              <a:t>finibus</a:t>
            </a:r>
            <a:r>
              <a:rPr lang="en-US"/>
              <a:t> in </a:t>
            </a:r>
            <a:r>
              <a:rPr lang="en-US" err="1"/>
              <a:t>risus</a:t>
            </a:r>
            <a:r>
              <a:rPr lang="en-US"/>
              <a:t> et,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porta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com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vehicula</a:t>
            </a:r>
            <a:r>
              <a:rPr lang="en-US"/>
              <a:t>.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cursus</a:t>
            </a:r>
            <a:r>
              <a:rPr lang="en-US"/>
              <a:t>,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</a:t>
            </a:r>
            <a:r>
              <a:rPr lang="en-US" err="1"/>
              <a:t>Quisque</a:t>
            </a:r>
            <a:r>
              <a:rPr lang="en-US"/>
              <a:t> </a:t>
            </a:r>
            <a:r>
              <a:rPr lang="en-US" err="1"/>
              <a:t>pharetra</a:t>
            </a:r>
            <a:r>
              <a:rPr lang="en-US"/>
              <a:t> dolor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.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, </a:t>
            </a:r>
            <a:r>
              <a:rPr lang="en-US" err="1"/>
              <a:t>orn</a:t>
            </a:r>
            <a:r>
              <a:rPr lang="en-US"/>
              <a:t> at </a:t>
            </a:r>
            <a:r>
              <a:rPr lang="en-US" err="1"/>
              <a:t>commodo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, semper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 </a:t>
            </a:r>
            <a:r>
              <a:rPr lang="en-US" err="1"/>
              <a:t>Disse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, </a:t>
            </a:r>
            <a:r>
              <a:rPr lang="en-US" err="1"/>
              <a:t>nunc</a:t>
            </a:r>
            <a:r>
              <a:rPr lang="en-US"/>
              <a:t> vitae dictum </a:t>
            </a:r>
            <a:r>
              <a:rPr lang="en-US" err="1"/>
              <a:t>pretium</a:t>
            </a:r>
            <a:r>
              <a:rPr lang="en-US"/>
              <a:t>, </a:t>
            </a:r>
            <a:r>
              <a:rPr lang="en-US" err="1"/>
              <a:t>libero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convallis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ultricies</a:t>
            </a:r>
            <a:r>
              <a:rPr lang="en-US"/>
              <a:t>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330200" y="213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79693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3: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18C06-167A-E646-9EF6-18275B625F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219200"/>
            <a:ext cx="9144000" cy="4572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baseline="0">
                <a:solidFill>
                  <a:schemeClr val="tx2">
                    <a:lumMod val="75000"/>
                  </a:schemeClr>
                </a:solidFill>
                <a:latin typeface="ITC Franklin Gothic Std Demi Compressed"/>
              </a:defRPr>
            </a:lvl1pPr>
          </a:lstStyle>
          <a:p>
            <a:pPr lvl="0"/>
            <a:r>
              <a:rPr lang="en-US"/>
              <a:t>TITLE FOR A LIST HERE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004820" y="2006600"/>
            <a:ext cx="3180080" cy="3886200"/>
          </a:xfrm>
          <a:prstGeom prst="rect">
            <a:avLst/>
          </a:prstGeom>
        </p:spPr>
        <p:txBody>
          <a:bodyPr vert="horz"/>
          <a:lstStyle>
            <a:lvl1pPr marL="342891" indent="-342891">
              <a:buFont typeface="Arial"/>
              <a:buChar char="•"/>
              <a:defRPr sz="2000" baseline="0">
                <a:solidFill>
                  <a:schemeClr val="tx2">
                    <a:lumMod val="75000"/>
                  </a:schemeClr>
                </a:solidFill>
                <a:latin typeface="ITC Franklin Gothic Std Book Compressed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</a:t>
            </a:r>
          </a:p>
          <a:p>
            <a:pPr lvl="0"/>
            <a:r>
              <a:rPr lang="en-US" err="1"/>
              <a:t>Ishnack</a:t>
            </a:r>
            <a:r>
              <a:rPr lang="en-US"/>
              <a:t> Mansions Epson</a:t>
            </a:r>
          </a:p>
          <a:p>
            <a:pPr lvl="0"/>
            <a:r>
              <a:rPr lang="en-US"/>
              <a:t>Et Su </a:t>
            </a:r>
            <a:r>
              <a:rPr lang="en-US" err="1"/>
              <a:t>Domine</a:t>
            </a:r>
            <a:r>
              <a:rPr lang="en-US"/>
              <a:t> Antes</a:t>
            </a:r>
          </a:p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</a:t>
            </a:r>
          </a:p>
          <a:p>
            <a:pPr lvl="0"/>
            <a:r>
              <a:rPr lang="en-US" err="1"/>
              <a:t>Ishnack</a:t>
            </a:r>
            <a:r>
              <a:rPr lang="en-US"/>
              <a:t> Mansions Epson</a:t>
            </a:r>
          </a:p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</a:t>
            </a:r>
          </a:p>
          <a:p>
            <a:pPr lvl="0"/>
            <a:r>
              <a:rPr lang="en-US" err="1"/>
              <a:t>Ishnack</a:t>
            </a:r>
            <a:r>
              <a:rPr lang="en-US"/>
              <a:t> Mansions Epson</a:t>
            </a:r>
          </a:p>
          <a:p>
            <a:pPr lvl="0"/>
            <a:r>
              <a:rPr lang="en-US"/>
              <a:t>Et Su </a:t>
            </a:r>
            <a:r>
              <a:rPr lang="en-US" err="1"/>
              <a:t>Domine</a:t>
            </a:r>
            <a:r>
              <a:rPr lang="en-US"/>
              <a:t> Antes</a:t>
            </a:r>
          </a:p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</a:t>
            </a:r>
          </a:p>
          <a:p>
            <a:pPr lvl="0"/>
            <a:r>
              <a:rPr lang="en-US" err="1"/>
              <a:t>Ishnack</a:t>
            </a:r>
            <a:r>
              <a:rPr lang="en-US"/>
              <a:t> Mansions Epson</a:t>
            </a:r>
          </a:p>
        </p:txBody>
      </p:sp>
    </p:spTree>
    <p:extLst>
      <p:ext uri="{BB962C8B-B14F-4D97-AF65-F5344CB8AC3E}">
        <p14:creationId xmlns:p14="http://schemas.microsoft.com/office/powerpoint/2010/main" val="224564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3: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18C06-167A-E646-9EF6-18275B625F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236370"/>
            <a:ext cx="9144000" cy="508151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baseline="0">
                <a:solidFill>
                  <a:schemeClr val="accent6">
                    <a:lumMod val="75000"/>
                  </a:schemeClr>
                </a:solidFill>
                <a:latin typeface="ITC Franklin Gothic Std Demi Compressed"/>
              </a:defRPr>
            </a:lvl1pPr>
          </a:lstStyle>
          <a:p>
            <a:pPr lvl="0"/>
            <a:r>
              <a:rPr lang="en-US"/>
              <a:t>SHORT PARAGRAPH TEMPLATE TITLE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447800" y="2298701"/>
            <a:ext cx="6197600" cy="22733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 Condensed"/>
              </a:defRPr>
            </a:lvl1pPr>
          </a:lstStyle>
          <a:p>
            <a:pPr lvl="0"/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potenti</a:t>
            </a:r>
            <a:r>
              <a:rPr lang="en-US"/>
              <a:t>. </a:t>
            </a:r>
            <a:r>
              <a:rPr lang="en-US" err="1"/>
              <a:t>Nunc</a:t>
            </a:r>
            <a:r>
              <a:rPr lang="en-US"/>
              <a:t> vitae </a:t>
            </a:r>
            <a:r>
              <a:rPr lang="en-US" err="1"/>
              <a:t>neque</a:t>
            </a:r>
            <a:r>
              <a:rPr lang="en-US"/>
              <a:t> et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vitae </a:t>
            </a:r>
            <a:r>
              <a:rPr lang="en-US" err="1"/>
              <a:t>sollicitudin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dolor, </a:t>
            </a:r>
            <a:r>
              <a:rPr lang="en-US" err="1"/>
              <a:t>finibus</a:t>
            </a:r>
            <a:r>
              <a:rPr lang="en-US"/>
              <a:t> in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etus</a:t>
            </a:r>
            <a:r>
              <a:rPr lang="en-US"/>
              <a:t>,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porta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com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vehicula</a:t>
            </a:r>
            <a:r>
              <a:rPr lang="en-US"/>
              <a:t>.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cursus</a:t>
            </a:r>
            <a:r>
              <a:rPr lang="en-US"/>
              <a:t>,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</a:t>
            </a:r>
            <a:r>
              <a:rPr lang="en-US" err="1"/>
              <a:t>Quisquety</a:t>
            </a:r>
            <a:r>
              <a:rPr lang="en-US"/>
              <a:t> </a:t>
            </a:r>
            <a:r>
              <a:rPr lang="en-US" err="1"/>
              <a:t>pharetra</a:t>
            </a:r>
            <a:r>
              <a:rPr lang="en-US"/>
              <a:t> dolor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.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, </a:t>
            </a:r>
            <a:r>
              <a:rPr lang="en-US" err="1"/>
              <a:t>ornare</a:t>
            </a:r>
            <a:r>
              <a:rPr lang="en-US"/>
              <a:t> at </a:t>
            </a:r>
            <a:r>
              <a:rPr lang="en-US" err="1"/>
              <a:t>commodo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, un semper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, </a:t>
            </a:r>
            <a:r>
              <a:rPr lang="en-US" err="1"/>
              <a:t>nunc</a:t>
            </a:r>
            <a:r>
              <a:rPr lang="en-US"/>
              <a:t> vitae dictum </a:t>
            </a:r>
            <a:r>
              <a:rPr lang="en-US" err="1"/>
              <a:t>pretium</a:t>
            </a:r>
            <a:r>
              <a:rPr lang="en-US"/>
              <a:t>, </a:t>
            </a:r>
            <a:r>
              <a:rPr lang="en-US" err="1"/>
              <a:t>libero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convallis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non ant. Lore </a:t>
            </a:r>
            <a:r>
              <a:rPr lang="en-US" err="1"/>
              <a:t>ipsum</a:t>
            </a:r>
            <a:r>
              <a:rPr lang="en-US"/>
              <a:t> </a:t>
            </a:r>
            <a:r>
              <a:rPr lang="en-US" err="1"/>
              <a:t>lunpt</a:t>
            </a:r>
            <a:r>
              <a:rPr lang="en-US"/>
              <a:t> and </a:t>
            </a:r>
            <a:r>
              <a:rPr lang="en-US" err="1"/>
              <a:t>ishlam</a:t>
            </a:r>
            <a:r>
              <a:rPr lang="en-US"/>
              <a:t>. </a:t>
            </a:r>
            <a:r>
              <a:rPr lang="en-US" err="1"/>
              <a:t>Nunc</a:t>
            </a:r>
            <a:r>
              <a:rPr lang="en-US"/>
              <a:t> vitae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etus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3803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3: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18C06-167A-E646-9EF6-18275B625F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244600"/>
            <a:ext cx="9144000" cy="4572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baseline="0">
                <a:solidFill>
                  <a:schemeClr val="tx2">
                    <a:lumMod val="75000"/>
                  </a:schemeClr>
                </a:solidFill>
                <a:latin typeface="ITC Franklin Gothic Std Demi Compressed"/>
              </a:defRPr>
            </a:lvl1pPr>
          </a:lstStyle>
          <a:p>
            <a:pPr lvl="0"/>
            <a:r>
              <a:rPr lang="en-US"/>
              <a:t>TITLE FOR A TABLE HERE</a:t>
            </a:r>
          </a:p>
        </p:txBody>
      </p:sp>
    </p:spTree>
    <p:extLst>
      <p:ext uri="{BB962C8B-B14F-4D97-AF65-F5344CB8AC3E}">
        <p14:creationId xmlns:p14="http://schemas.microsoft.com/office/powerpoint/2010/main" val="999967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3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4775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1: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18C06-167A-E646-9EF6-18275B625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25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89000" y="660401"/>
            <a:ext cx="7454900" cy="49657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aseline="0"/>
            </a:lvl1pPr>
          </a:lstStyle>
          <a:p>
            <a:r>
              <a:rPr lang="en-US"/>
              <a:t>Drag/Insert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5786967"/>
            <a:ext cx="4851400" cy="40216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chemeClr val="tx2">
                    <a:lumMod val="75000"/>
                  </a:schemeClr>
                </a:solidFill>
                <a:latin typeface="ITC Franklin Gothic Std Demi Compressed"/>
              </a:defRPr>
            </a:lvl1pPr>
          </a:lstStyle>
          <a:p>
            <a:pPr lvl="0"/>
            <a:r>
              <a:rPr lang="en-US"/>
              <a:t>TITLE FOR IMAGE HERE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889000" y="6189127"/>
            <a:ext cx="7454900" cy="3556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>
                <a:solidFill>
                  <a:schemeClr val="tx2">
                    <a:lumMod val="75000"/>
                  </a:schemeClr>
                </a:solidFill>
                <a:latin typeface="ITC Franklin Gothic Std Book Compressed"/>
              </a:defRPr>
            </a:lvl1pPr>
          </a:lstStyle>
          <a:p>
            <a:pPr lvl="0"/>
            <a:r>
              <a:rPr lang="en-US"/>
              <a:t>Subtitle And Description For Image Here</a:t>
            </a:r>
          </a:p>
        </p:txBody>
      </p:sp>
    </p:spTree>
    <p:extLst>
      <p:ext uri="{BB962C8B-B14F-4D97-AF65-F5344CB8AC3E}">
        <p14:creationId xmlns:p14="http://schemas.microsoft.com/office/powerpoint/2010/main" val="1319562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1: lo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14070"/>
            <a:ext cx="9144000" cy="508151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baseline="0">
                <a:solidFill>
                  <a:schemeClr val="accent6">
                    <a:lumMod val="75000"/>
                  </a:schemeClr>
                </a:solidFill>
                <a:latin typeface="ITC Franklin Gothic Std Demi Compressed"/>
              </a:defRPr>
            </a:lvl1pPr>
          </a:lstStyle>
          <a:p>
            <a:pPr lvl="0"/>
            <a:r>
              <a:rPr lang="en-US"/>
              <a:t>LONG PARAGRAPH TEMPLATE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84190" y="1817688"/>
            <a:ext cx="4064721" cy="3567112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 Condensed"/>
              </a:defRPr>
            </a:lvl1pPr>
          </a:lstStyle>
          <a:p>
            <a:pPr lvl="0"/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potenti</a:t>
            </a:r>
            <a:r>
              <a:rPr lang="en-US"/>
              <a:t>. </a:t>
            </a:r>
            <a:r>
              <a:rPr lang="en-US" err="1"/>
              <a:t>Nunc</a:t>
            </a:r>
            <a:r>
              <a:rPr lang="en-US"/>
              <a:t> vitae </a:t>
            </a:r>
            <a:r>
              <a:rPr lang="en-US" err="1"/>
              <a:t>neque</a:t>
            </a:r>
            <a:r>
              <a:rPr lang="en-US"/>
              <a:t> et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vitae </a:t>
            </a:r>
            <a:r>
              <a:rPr lang="en-US" err="1"/>
              <a:t>sollicitudin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dolor, </a:t>
            </a:r>
            <a:r>
              <a:rPr lang="en-US" err="1"/>
              <a:t>finibus</a:t>
            </a:r>
            <a:r>
              <a:rPr lang="en-US"/>
              <a:t> in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etus</a:t>
            </a:r>
            <a:r>
              <a:rPr lang="en-US"/>
              <a:t>,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porta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com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vehicula</a:t>
            </a:r>
            <a:r>
              <a:rPr lang="en-US"/>
              <a:t>.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cursus</a:t>
            </a:r>
            <a:r>
              <a:rPr lang="en-US"/>
              <a:t>,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</a:t>
            </a:r>
            <a:r>
              <a:rPr lang="en-US" err="1"/>
              <a:t>Quisquety</a:t>
            </a:r>
            <a:r>
              <a:rPr lang="en-US"/>
              <a:t> </a:t>
            </a:r>
            <a:r>
              <a:rPr lang="en-US" err="1"/>
              <a:t>pharetra</a:t>
            </a:r>
            <a:r>
              <a:rPr lang="en-US"/>
              <a:t> dolor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.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, </a:t>
            </a:r>
            <a:r>
              <a:rPr lang="en-US" err="1"/>
              <a:t>ornare</a:t>
            </a:r>
            <a:r>
              <a:rPr lang="en-US"/>
              <a:t> at </a:t>
            </a:r>
            <a:r>
              <a:rPr lang="en-US" err="1"/>
              <a:t>commodo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, un semper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, </a:t>
            </a:r>
            <a:r>
              <a:rPr lang="en-US" err="1"/>
              <a:t>nunc</a:t>
            </a:r>
            <a:r>
              <a:rPr lang="en-US"/>
              <a:t> vitae dictum </a:t>
            </a:r>
            <a:r>
              <a:rPr lang="en-US" err="1"/>
              <a:t>pretium</a:t>
            </a:r>
            <a:r>
              <a:rPr lang="en-US"/>
              <a:t>, </a:t>
            </a:r>
            <a:r>
              <a:rPr lang="en-US" err="1"/>
              <a:t>libero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convallis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713289" y="1817688"/>
            <a:ext cx="3948112" cy="3567112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 Condensed"/>
              </a:defRPr>
            </a:lvl1pPr>
          </a:lstStyle>
          <a:p>
            <a:pPr lvl="0"/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potenti</a:t>
            </a:r>
            <a:r>
              <a:rPr lang="en-US"/>
              <a:t>. </a:t>
            </a:r>
            <a:r>
              <a:rPr lang="en-US" err="1"/>
              <a:t>Nunc</a:t>
            </a:r>
            <a:r>
              <a:rPr lang="en-US"/>
              <a:t> vitae </a:t>
            </a:r>
            <a:r>
              <a:rPr lang="en-US" err="1"/>
              <a:t>neque</a:t>
            </a:r>
            <a:r>
              <a:rPr lang="en-US"/>
              <a:t> et </a:t>
            </a:r>
            <a:r>
              <a:rPr lang="en-US" err="1"/>
              <a:t>puri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vitae </a:t>
            </a:r>
            <a:r>
              <a:rPr lang="en-US" err="1"/>
              <a:t>sollicitudin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dolor, </a:t>
            </a:r>
            <a:r>
              <a:rPr lang="en-US" err="1"/>
              <a:t>finibus</a:t>
            </a:r>
            <a:r>
              <a:rPr lang="en-US"/>
              <a:t> in </a:t>
            </a:r>
            <a:r>
              <a:rPr lang="en-US" err="1"/>
              <a:t>risus</a:t>
            </a:r>
            <a:r>
              <a:rPr lang="en-US"/>
              <a:t> et,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porta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com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vehicula</a:t>
            </a:r>
            <a:r>
              <a:rPr lang="en-US"/>
              <a:t>.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cursus</a:t>
            </a:r>
            <a:r>
              <a:rPr lang="en-US"/>
              <a:t>,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</a:t>
            </a:r>
            <a:r>
              <a:rPr lang="en-US" err="1"/>
              <a:t>Quisque</a:t>
            </a:r>
            <a:r>
              <a:rPr lang="en-US"/>
              <a:t> </a:t>
            </a:r>
            <a:r>
              <a:rPr lang="en-US" err="1"/>
              <a:t>pharetra</a:t>
            </a:r>
            <a:r>
              <a:rPr lang="en-US"/>
              <a:t> dolor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.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, </a:t>
            </a:r>
            <a:r>
              <a:rPr lang="en-US" err="1"/>
              <a:t>orn</a:t>
            </a:r>
            <a:r>
              <a:rPr lang="en-US"/>
              <a:t> at </a:t>
            </a:r>
            <a:r>
              <a:rPr lang="en-US" err="1"/>
              <a:t>commodo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, semper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 </a:t>
            </a:r>
            <a:r>
              <a:rPr lang="en-US" err="1"/>
              <a:t>Disse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, </a:t>
            </a:r>
            <a:r>
              <a:rPr lang="en-US" err="1"/>
              <a:t>nunc</a:t>
            </a:r>
            <a:r>
              <a:rPr lang="en-US"/>
              <a:t> vitae dictum </a:t>
            </a:r>
            <a:r>
              <a:rPr lang="en-US" err="1"/>
              <a:t>pretium</a:t>
            </a:r>
            <a:r>
              <a:rPr lang="en-US"/>
              <a:t>, </a:t>
            </a:r>
            <a:r>
              <a:rPr lang="en-US" err="1"/>
              <a:t>libero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convallis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ultricies</a:t>
            </a:r>
            <a:r>
              <a:rPr lang="en-US"/>
              <a:t>.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5564" y="64602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aseline="0">
                <a:solidFill>
                  <a:schemeClr val="bg1"/>
                </a:solidFill>
                <a:latin typeface="ITC Franklin Gothic Std Book Extra Compressed"/>
              </a:defRPr>
            </a:lvl1pPr>
          </a:lstStyle>
          <a:p>
            <a:fld id="{0F418C06-167A-E646-9EF6-18275B625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61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1: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22300"/>
            <a:ext cx="9144000" cy="4572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baseline="0">
                <a:solidFill>
                  <a:schemeClr val="tx2">
                    <a:lumMod val="75000"/>
                  </a:schemeClr>
                </a:solidFill>
                <a:latin typeface="ITC Franklin Gothic Std Demi Compressed"/>
              </a:defRPr>
            </a:lvl1pPr>
          </a:lstStyle>
          <a:p>
            <a:pPr lvl="0"/>
            <a:r>
              <a:rPr lang="en-US"/>
              <a:t>TITLE FOR A LIST HERE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004820" y="1689100"/>
            <a:ext cx="3180080" cy="4013200"/>
          </a:xfrm>
          <a:prstGeom prst="rect">
            <a:avLst/>
          </a:prstGeom>
        </p:spPr>
        <p:txBody>
          <a:bodyPr vert="horz"/>
          <a:lstStyle>
            <a:lvl1pPr marL="342891" indent="-342891">
              <a:buFont typeface="Arial"/>
              <a:buChar char="•"/>
              <a:defRPr sz="2000" baseline="0">
                <a:solidFill>
                  <a:schemeClr val="tx2">
                    <a:lumMod val="75000"/>
                  </a:schemeClr>
                </a:solidFill>
                <a:latin typeface="ITC Franklin Gothic Std Book Compressed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</a:t>
            </a:r>
          </a:p>
          <a:p>
            <a:pPr lvl="0"/>
            <a:r>
              <a:rPr lang="en-US" err="1"/>
              <a:t>Ishnack</a:t>
            </a:r>
            <a:r>
              <a:rPr lang="en-US"/>
              <a:t> Mansions Epson</a:t>
            </a:r>
          </a:p>
          <a:p>
            <a:pPr lvl="0"/>
            <a:r>
              <a:rPr lang="en-US"/>
              <a:t>Et Su </a:t>
            </a:r>
            <a:r>
              <a:rPr lang="en-US" err="1"/>
              <a:t>Domine</a:t>
            </a:r>
            <a:r>
              <a:rPr lang="en-US"/>
              <a:t> Antes</a:t>
            </a:r>
          </a:p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</a:t>
            </a:r>
          </a:p>
          <a:p>
            <a:pPr lvl="0"/>
            <a:r>
              <a:rPr lang="en-US" err="1"/>
              <a:t>Ishnack</a:t>
            </a:r>
            <a:r>
              <a:rPr lang="en-US"/>
              <a:t> Mansions Epson</a:t>
            </a:r>
          </a:p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</a:t>
            </a:r>
          </a:p>
          <a:p>
            <a:pPr lvl="0"/>
            <a:r>
              <a:rPr lang="en-US" err="1"/>
              <a:t>Ishnack</a:t>
            </a:r>
            <a:r>
              <a:rPr lang="en-US"/>
              <a:t> Mansions Epson</a:t>
            </a:r>
          </a:p>
          <a:p>
            <a:pPr lvl="0"/>
            <a:r>
              <a:rPr lang="en-US"/>
              <a:t>Et Su </a:t>
            </a:r>
            <a:r>
              <a:rPr lang="en-US" err="1"/>
              <a:t>Domine</a:t>
            </a:r>
            <a:r>
              <a:rPr lang="en-US"/>
              <a:t> Antes</a:t>
            </a:r>
          </a:p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</a:t>
            </a:r>
          </a:p>
          <a:p>
            <a:pPr lvl="0"/>
            <a:r>
              <a:rPr lang="en-US" err="1"/>
              <a:t>Ishnack</a:t>
            </a:r>
            <a:r>
              <a:rPr lang="en-US"/>
              <a:t> Mansions Epson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5564" y="64602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aseline="0">
                <a:solidFill>
                  <a:schemeClr val="bg1"/>
                </a:solidFill>
                <a:latin typeface="ITC Franklin Gothic Std Book Extra Compressed"/>
              </a:defRPr>
            </a:lvl1pPr>
          </a:lstStyle>
          <a:p>
            <a:fld id="{0F418C06-167A-E646-9EF6-18275B625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70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1: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14070"/>
            <a:ext cx="9144000" cy="508151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baseline="0">
                <a:solidFill>
                  <a:schemeClr val="accent6">
                    <a:lumMod val="75000"/>
                  </a:schemeClr>
                </a:solidFill>
                <a:latin typeface="ITC Franklin Gothic Std Demi Compressed"/>
              </a:defRPr>
            </a:lvl1pPr>
          </a:lstStyle>
          <a:p>
            <a:pPr lvl="0"/>
            <a:r>
              <a:rPr lang="en-US"/>
              <a:t>SHORT PARAGRAPH TEMPLATE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447800" y="1816101"/>
            <a:ext cx="6197600" cy="22733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 Condensed"/>
              </a:defRPr>
            </a:lvl1pPr>
          </a:lstStyle>
          <a:p>
            <a:pPr lvl="0"/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potenti</a:t>
            </a:r>
            <a:r>
              <a:rPr lang="en-US"/>
              <a:t>. </a:t>
            </a:r>
            <a:r>
              <a:rPr lang="en-US" err="1"/>
              <a:t>Nunc</a:t>
            </a:r>
            <a:r>
              <a:rPr lang="en-US"/>
              <a:t> vitae </a:t>
            </a:r>
            <a:r>
              <a:rPr lang="en-US" err="1"/>
              <a:t>neque</a:t>
            </a:r>
            <a:r>
              <a:rPr lang="en-US"/>
              <a:t> et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vitae </a:t>
            </a:r>
            <a:r>
              <a:rPr lang="en-US" err="1"/>
              <a:t>sollicitudin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dolor, </a:t>
            </a:r>
            <a:r>
              <a:rPr lang="en-US" err="1"/>
              <a:t>finibus</a:t>
            </a:r>
            <a:r>
              <a:rPr lang="en-US"/>
              <a:t> in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etus</a:t>
            </a:r>
            <a:r>
              <a:rPr lang="en-US"/>
              <a:t>,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porta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com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vehicula</a:t>
            </a:r>
            <a:r>
              <a:rPr lang="en-US"/>
              <a:t>.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cursus</a:t>
            </a:r>
            <a:r>
              <a:rPr lang="en-US"/>
              <a:t>,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</a:t>
            </a:r>
            <a:r>
              <a:rPr lang="en-US" err="1"/>
              <a:t>Quisquety</a:t>
            </a:r>
            <a:r>
              <a:rPr lang="en-US"/>
              <a:t> </a:t>
            </a:r>
            <a:r>
              <a:rPr lang="en-US" err="1"/>
              <a:t>pharetra</a:t>
            </a:r>
            <a:r>
              <a:rPr lang="en-US"/>
              <a:t> dolor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.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, </a:t>
            </a:r>
            <a:r>
              <a:rPr lang="en-US" err="1"/>
              <a:t>ornare</a:t>
            </a:r>
            <a:r>
              <a:rPr lang="en-US"/>
              <a:t> at </a:t>
            </a:r>
            <a:r>
              <a:rPr lang="en-US" err="1"/>
              <a:t>commodo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, un semper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, </a:t>
            </a:r>
            <a:r>
              <a:rPr lang="en-US" err="1"/>
              <a:t>nunc</a:t>
            </a:r>
            <a:r>
              <a:rPr lang="en-US"/>
              <a:t> vitae dictum </a:t>
            </a:r>
            <a:r>
              <a:rPr lang="en-US" err="1"/>
              <a:t>pretium</a:t>
            </a:r>
            <a:r>
              <a:rPr lang="en-US"/>
              <a:t>, </a:t>
            </a:r>
            <a:r>
              <a:rPr lang="en-US" err="1"/>
              <a:t>libero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convallis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non ant. Lore </a:t>
            </a:r>
            <a:r>
              <a:rPr lang="en-US" err="1"/>
              <a:t>ipsum</a:t>
            </a:r>
            <a:r>
              <a:rPr lang="en-US"/>
              <a:t> </a:t>
            </a:r>
            <a:r>
              <a:rPr lang="en-US" err="1"/>
              <a:t>lunpt</a:t>
            </a:r>
            <a:r>
              <a:rPr lang="en-US"/>
              <a:t> and </a:t>
            </a:r>
            <a:r>
              <a:rPr lang="en-US" err="1"/>
              <a:t>ishlam</a:t>
            </a:r>
            <a:r>
              <a:rPr lang="en-US"/>
              <a:t>. </a:t>
            </a:r>
            <a:r>
              <a:rPr lang="en-US" err="1"/>
              <a:t>Nunc</a:t>
            </a:r>
            <a:r>
              <a:rPr lang="en-US"/>
              <a:t> vitae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etus</a:t>
            </a:r>
            <a:r>
              <a:rPr lang="en-US"/>
              <a:t>.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5564" y="64602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aseline="0">
                <a:solidFill>
                  <a:schemeClr val="bg1"/>
                </a:solidFill>
                <a:latin typeface="ITC Franklin Gothic Std Book Extra Compressed"/>
              </a:defRPr>
            </a:lvl1pPr>
          </a:lstStyle>
          <a:p>
            <a:fld id="{0F418C06-167A-E646-9EF6-18275B625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38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1: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95564" y="64602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aseline="0">
                <a:solidFill>
                  <a:schemeClr val="bg1"/>
                </a:solidFill>
                <a:latin typeface="ITC Franklin Gothic Std Book Extra Compressed"/>
              </a:defRPr>
            </a:lvl1pPr>
          </a:lstStyle>
          <a:p>
            <a:fld id="{0F418C06-167A-E646-9EF6-18275B625F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22300"/>
            <a:ext cx="9144000" cy="4572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baseline="0">
                <a:solidFill>
                  <a:schemeClr val="tx2">
                    <a:lumMod val="75000"/>
                  </a:schemeClr>
                </a:solidFill>
                <a:latin typeface="ITC Franklin Gothic Std Demi Compressed"/>
              </a:defRPr>
            </a:lvl1pPr>
          </a:lstStyle>
          <a:p>
            <a:pPr lvl="0"/>
            <a:r>
              <a:rPr lang="en-US"/>
              <a:t>TITLE FOR A TABLE HERE</a:t>
            </a:r>
          </a:p>
        </p:txBody>
      </p:sp>
    </p:spTree>
    <p:extLst>
      <p:ext uri="{BB962C8B-B14F-4D97-AF65-F5344CB8AC3E}">
        <p14:creationId xmlns:p14="http://schemas.microsoft.com/office/powerpoint/2010/main" val="148951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65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2: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18C06-167A-E646-9EF6-18275B625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3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2: lo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18C06-167A-E646-9EF6-18275B625F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14070"/>
            <a:ext cx="9144000" cy="508151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baseline="0">
                <a:solidFill>
                  <a:schemeClr val="accent6">
                    <a:lumMod val="75000"/>
                  </a:schemeClr>
                </a:solidFill>
                <a:latin typeface="ITC Franklin Gothic Std Demi Compressed"/>
              </a:defRPr>
            </a:lvl1pPr>
          </a:lstStyle>
          <a:p>
            <a:pPr lvl="0"/>
            <a:r>
              <a:rPr lang="en-US"/>
              <a:t>LONG PARAGRAPH TEMPLATE TITLE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84190" y="1817688"/>
            <a:ext cx="4064721" cy="3567112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 Condensed"/>
              </a:defRPr>
            </a:lvl1pPr>
          </a:lstStyle>
          <a:p>
            <a:pPr lvl="0"/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potenti</a:t>
            </a:r>
            <a:r>
              <a:rPr lang="en-US"/>
              <a:t>. </a:t>
            </a:r>
            <a:r>
              <a:rPr lang="en-US" err="1"/>
              <a:t>Nunc</a:t>
            </a:r>
            <a:r>
              <a:rPr lang="en-US"/>
              <a:t> vitae </a:t>
            </a:r>
            <a:r>
              <a:rPr lang="en-US" err="1"/>
              <a:t>neque</a:t>
            </a:r>
            <a:r>
              <a:rPr lang="en-US"/>
              <a:t> et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vitae </a:t>
            </a:r>
            <a:r>
              <a:rPr lang="en-US" err="1"/>
              <a:t>sollicitudin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dolor, </a:t>
            </a:r>
            <a:r>
              <a:rPr lang="en-US" err="1"/>
              <a:t>finibus</a:t>
            </a:r>
            <a:r>
              <a:rPr lang="en-US"/>
              <a:t> in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etus</a:t>
            </a:r>
            <a:r>
              <a:rPr lang="en-US"/>
              <a:t>,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porta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com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vehicula</a:t>
            </a:r>
            <a:r>
              <a:rPr lang="en-US"/>
              <a:t>.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cursus</a:t>
            </a:r>
            <a:r>
              <a:rPr lang="en-US"/>
              <a:t>,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</a:t>
            </a:r>
            <a:r>
              <a:rPr lang="en-US" err="1"/>
              <a:t>Quisquety</a:t>
            </a:r>
            <a:r>
              <a:rPr lang="en-US"/>
              <a:t> </a:t>
            </a:r>
            <a:r>
              <a:rPr lang="en-US" err="1"/>
              <a:t>pharetra</a:t>
            </a:r>
            <a:r>
              <a:rPr lang="en-US"/>
              <a:t> dolor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.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, </a:t>
            </a:r>
            <a:r>
              <a:rPr lang="en-US" err="1"/>
              <a:t>ornare</a:t>
            </a:r>
            <a:r>
              <a:rPr lang="en-US"/>
              <a:t> at </a:t>
            </a:r>
            <a:r>
              <a:rPr lang="en-US" err="1"/>
              <a:t>commodo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, un semper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, </a:t>
            </a:r>
            <a:r>
              <a:rPr lang="en-US" err="1"/>
              <a:t>nunc</a:t>
            </a:r>
            <a:r>
              <a:rPr lang="en-US"/>
              <a:t> vitae dictum </a:t>
            </a:r>
            <a:r>
              <a:rPr lang="en-US" err="1"/>
              <a:t>pretium</a:t>
            </a:r>
            <a:r>
              <a:rPr lang="en-US"/>
              <a:t>, </a:t>
            </a:r>
            <a:r>
              <a:rPr lang="en-US" err="1"/>
              <a:t>libero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convallis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713289" y="1817688"/>
            <a:ext cx="3948112" cy="3567112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 Condensed"/>
              </a:defRPr>
            </a:lvl1pPr>
          </a:lstStyle>
          <a:p>
            <a:pPr lvl="0"/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potenti</a:t>
            </a:r>
            <a:r>
              <a:rPr lang="en-US"/>
              <a:t>. </a:t>
            </a:r>
            <a:r>
              <a:rPr lang="en-US" err="1"/>
              <a:t>Nunc</a:t>
            </a:r>
            <a:r>
              <a:rPr lang="en-US"/>
              <a:t> vitae </a:t>
            </a:r>
            <a:r>
              <a:rPr lang="en-US" err="1"/>
              <a:t>neque</a:t>
            </a:r>
            <a:r>
              <a:rPr lang="en-US"/>
              <a:t> et </a:t>
            </a:r>
            <a:r>
              <a:rPr lang="en-US" err="1"/>
              <a:t>puri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vitae </a:t>
            </a:r>
            <a:r>
              <a:rPr lang="en-US" err="1"/>
              <a:t>sollicitudin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dolor, </a:t>
            </a:r>
            <a:r>
              <a:rPr lang="en-US" err="1"/>
              <a:t>finibus</a:t>
            </a:r>
            <a:r>
              <a:rPr lang="en-US"/>
              <a:t> in </a:t>
            </a:r>
            <a:r>
              <a:rPr lang="en-US" err="1"/>
              <a:t>risus</a:t>
            </a:r>
            <a:r>
              <a:rPr lang="en-US"/>
              <a:t> et,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porta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com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vehicula</a:t>
            </a:r>
            <a:r>
              <a:rPr lang="en-US"/>
              <a:t>.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cursus</a:t>
            </a:r>
            <a:r>
              <a:rPr lang="en-US"/>
              <a:t>,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</a:t>
            </a:r>
            <a:r>
              <a:rPr lang="en-US" err="1"/>
              <a:t>Quisque</a:t>
            </a:r>
            <a:r>
              <a:rPr lang="en-US"/>
              <a:t> </a:t>
            </a:r>
            <a:r>
              <a:rPr lang="en-US" err="1"/>
              <a:t>pharetra</a:t>
            </a:r>
            <a:r>
              <a:rPr lang="en-US"/>
              <a:t> dolor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.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, </a:t>
            </a:r>
            <a:r>
              <a:rPr lang="en-US" err="1"/>
              <a:t>orn</a:t>
            </a:r>
            <a:r>
              <a:rPr lang="en-US"/>
              <a:t> at </a:t>
            </a:r>
            <a:r>
              <a:rPr lang="en-US" err="1"/>
              <a:t>commodo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, semper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 </a:t>
            </a:r>
            <a:r>
              <a:rPr lang="en-US" err="1"/>
              <a:t>Disse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, </a:t>
            </a:r>
            <a:r>
              <a:rPr lang="en-US" err="1"/>
              <a:t>nunc</a:t>
            </a:r>
            <a:r>
              <a:rPr lang="en-US"/>
              <a:t> vitae dictum </a:t>
            </a:r>
            <a:r>
              <a:rPr lang="en-US" err="1"/>
              <a:t>pretium</a:t>
            </a:r>
            <a:r>
              <a:rPr lang="en-US"/>
              <a:t>, </a:t>
            </a:r>
            <a:r>
              <a:rPr lang="en-US" err="1"/>
              <a:t>libero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convallis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ultricies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752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emf"/><Relationship Id="rId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emf"/><Relationship Id="rId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0"/>
            <a:lum/>
          </a:blip>
          <a:srcRect/>
          <a:stretch>
            <a:fillRect l="30000" t="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tents_orange.jpg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4" y="329676"/>
            <a:ext cx="2783767" cy="213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8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0"/>
            <a:lum/>
          </a:blip>
          <a:srcRect/>
          <a:stretch>
            <a:fillRect l="30000" t="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ushedge_solid_blue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" y="5194968"/>
            <a:ext cx="9144000" cy="1676400"/>
          </a:xfrm>
          <a:prstGeom prst="rect">
            <a:avLst/>
          </a:prstGeom>
        </p:spPr>
      </p:pic>
      <p:pic>
        <p:nvPicPr>
          <p:cNvPr id="8" name="Picture 7" descr="UVA_Primary_white.eps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773" y="6324412"/>
            <a:ext cx="1353129" cy="33356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5564" y="64602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aseline="0">
                <a:solidFill>
                  <a:schemeClr val="bg1"/>
                </a:solidFill>
                <a:latin typeface="ITC Franklin Gothic Std Book Extra Compressed"/>
              </a:defRPr>
            </a:lvl1pPr>
          </a:lstStyle>
          <a:p>
            <a:fld id="{0F418C06-167A-E646-9EF6-18275B625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6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53" r:id="rId2"/>
    <p:sldLayoutId id="2147483654" r:id="rId3"/>
    <p:sldLayoutId id="2147483656" r:id="rId4"/>
    <p:sldLayoutId id="2147483657" r:id="rId5"/>
  </p:sldLayoutIdLst>
  <p:hf hdr="0" ftr="0" dt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0"/>
            <a:lum/>
          </a:blip>
          <a:srcRect/>
          <a:stretch>
            <a:fillRect l="30000" t="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ounds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" r="15387" b="-16499"/>
          <a:stretch/>
        </p:blipFill>
        <p:spPr>
          <a:xfrm>
            <a:off x="-1" y="0"/>
            <a:ext cx="9155371" cy="7569200"/>
          </a:xfrm>
          <a:prstGeom prst="rect">
            <a:avLst/>
          </a:prstGeom>
        </p:spPr>
      </p:pic>
      <p:pic>
        <p:nvPicPr>
          <p:cNvPr id="8" name="Picture 7" descr="brushedge_solid_blu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" y="5194968"/>
            <a:ext cx="9144000" cy="1676400"/>
          </a:xfrm>
          <a:prstGeom prst="rect">
            <a:avLst/>
          </a:prstGeom>
        </p:spPr>
      </p:pic>
      <p:pic>
        <p:nvPicPr>
          <p:cNvPr id="9" name="Picture 8" descr="UVA_Primary_white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773" y="6324412"/>
            <a:ext cx="1353129" cy="33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1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ftr="0" dt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0"/>
            <a:lum/>
          </a:blip>
          <a:srcRect/>
          <a:stretch>
            <a:fillRect l="30000" t="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 userDrawn="1"/>
        </p:nvSpPr>
        <p:spPr>
          <a:xfrm>
            <a:off x="-14711" y="5978148"/>
            <a:ext cx="9170081" cy="936363"/>
          </a:xfrm>
          <a:custGeom>
            <a:avLst/>
            <a:gdLst>
              <a:gd name="connsiteX0" fmla="*/ 0 w 9144000"/>
              <a:gd name="connsiteY0" fmla="*/ 0 h 854363"/>
              <a:gd name="connsiteX1" fmla="*/ 9144000 w 9144000"/>
              <a:gd name="connsiteY1" fmla="*/ 0 h 854363"/>
              <a:gd name="connsiteX2" fmla="*/ 9144000 w 9144000"/>
              <a:gd name="connsiteY2" fmla="*/ 854363 h 854363"/>
              <a:gd name="connsiteX3" fmla="*/ 0 w 9144000"/>
              <a:gd name="connsiteY3" fmla="*/ 854363 h 854363"/>
              <a:gd name="connsiteX4" fmla="*/ 0 w 9144000"/>
              <a:gd name="connsiteY4" fmla="*/ 0 h 854363"/>
              <a:gd name="connsiteX0" fmla="*/ 0 w 9182100"/>
              <a:gd name="connsiteY0" fmla="*/ 0 h 854363"/>
              <a:gd name="connsiteX1" fmla="*/ 9182100 w 9182100"/>
              <a:gd name="connsiteY1" fmla="*/ 342900 h 854363"/>
              <a:gd name="connsiteX2" fmla="*/ 9144000 w 9182100"/>
              <a:gd name="connsiteY2" fmla="*/ 854363 h 854363"/>
              <a:gd name="connsiteX3" fmla="*/ 0 w 9182100"/>
              <a:gd name="connsiteY3" fmla="*/ 854363 h 854363"/>
              <a:gd name="connsiteX4" fmla="*/ 0 w 9182100"/>
              <a:gd name="connsiteY4" fmla="*/ 0 h 854363"/>
              <a:gd name="connsiteX0" fmla="*/ 0 w 9144000"/>
              <a:gd name="connsiteY0" fmla="*/ 0 h 854363"/>
              <a:gd name="connsiteX1" fmla="*/ 9104113 w 9144000"/>
              <a:gd name="connsiteY1" fmla="*/ 342900 h 854363"/>
              <a:gd name="connsiteX2" fmla="*/ 9144000 w 9144000"/>
              <a:gd name="connsiteY2" fmla="*/ 854363 h 854363"/>
              <a:gd name="connsiteX3" fmla="*/ 0 w 9144000"/>
              <a:gd name="connsiteY3" fmla="*/ 854363 h 854363"/>
              <a:gd name="connsiteX4" fmla="*/ 0 w 9144000"/>
              <a:gd name="connsiteY4" fmla="*/ 0 h 854363"/>
              <a:gd name="connsiteX0" fmla="*/ 0 w 9148677"/>
              <a:gd name="connsiteY0" fmla="*/ 0 h 854363"/>
              <a:gd name="connsiteX1" fmla="*/ 9148677 w 9148677"/>
              <a:gd name="connsiteY1" fmla="*/ 220361 h 854363"/>
              <a:gd name="connsiteX2" fmla="*/ 9144000 w 9148677"/>
              <a:gd name="connsiteY2" fmla="*/ 854363 h 854363"/>
              <a:gd name="connsiteX3" fmla="*/ 0 w 9148677"/>
              <a:gd name="connsiteY3" fmla="*/ 854363 h 854363"/>
              <a:gd name="connsiteX4" fmla="*/ 0 w 9148677"/>
              <a:gd name="connsiteY4" fmla="*/ 0 h 854363"/>
              <a:gd name="connsiteX0" fmla="*/ 0 w 9155141"/>
              <a:gd name="connsiteY0" fmla="*/ 0 h 887783"/>
              <a:gd name="connsiteX1" fmla="*/ 9148677 w 9155141"/>
              <a:gd name="connsiteY1" fmla="*/ 220361 h 887783"/>
              <a:gd name="connsiteX2" fmla="*/ 9155141 w 9155141"/>
              <a:gd name="connsiteY2" fmla="*/ 887783 h 887783"/>
              <a:gd name="connsiteX3" fmla="*/ 0 w 9155141"/>
              <a:gd name="connsiteY3" fmla="*/ 854363 h 887783"/>
              <a:gd name="connsiteX4" fmla="*/ 0 w 9155141"/>
              <a:gd name="connsiteY4" fmla="*/ 0 h 887783"/>
              <a:gd name="connsiteX0" fmla="*/ 0 w 9155141"/>
              <a:gd name="connsiteY0" fmla="*/ 0 h 887783"/>
              <a:gd name="connsiteX1" fmla="*/ 9148677 w 9155141"/>
              <a:gd name="connsiteY1" fmla="*/ 26126 h 887783"/>
              <a:gd name="connsiteX2" fmla="*/ 9155141 w 9155141"/>
              <a:gd name="connsiteY2" fmla="*/ 887783 h 887783"/>
              <a:gd name="connsiteX3" fmla="*/ 0 w 9155141"/>
              <a:gd name="connsiteY3" fmla="*/ 854363 h 887783"/>
              <a:gd name="connsiteX4" fmla="*/ 0 w 9155141"/>
              <a:gd name="connsiteY4" fmla="*/ 0 h 887783"/>
              <a:gd name="connsiteX0" fmla="*/ 29883 w 9155141"/>
              <a:gd name="connsiteY0" fmla="*/ 257757 h 861657"/>
              <a:gd name="connsiteX1" fmla="*/ 9148677 w 9155141"/>
              <a:gd name="connsiteY1" fmla="*/ 0 h 861657"/>
              <a:gd name="connsiteX2" fmla="*/ 9155141 w 9155141"/>
              <a:gd name="connsiteY2" fmla="*/ 861657 h 861657"/>
              <a:gd name="connsiteX3" fmla="*/ 0 w 9155141"/>
              <a:gd name="connsiteY3" fmla="*/ 828237 h 861657"/>
              <a:gd name="connsiteX4" fmla="*/ 29883 w 9155141"/>
              <a:gd name="connsiteY4" fmla="*/ 257757 h 861657"/>
              <a:gd name="connsiteX0" fmla="*/ 29883 w 9155141"/>
              <a:gd name="connsiteY0" fmla="*/ 332463 h 936363"/>
              <a:gd name="connsiteX1" fmla="*/ 9148677 w 9155141"/>
              <a:gd name="connsiteY1" fmla="*/ 0 h 936363"/>
              <a:gd name="connsiteX2" fmla="*/ 9155141 w 9155141"/>
              <a:gd name="connsiteY2" fmla="*/ 936363 h 936363"/>
              <a:gd name="connsiteX3" fmla="*/ 0 w 9155141"/>
              <a:gd name="connsiteY3" fmla="*/ 902943 h 936363"/>
              <a:gd name="connsiteX4" fmla="*/ 29883 w 9155141"/>
              <a:gd name="connsiteY4" fmla="*/ 332463 h 936363"/>
              <a:gd name="connsiteX0" fmla="*/ 0 w 9170081"/>
              <a:gd name="connsiteY0" fmla="*/ 272698 h 936363"/>
              <a:gd name="connsiteX1" fmla="*/ 9163617 w 9170081"/>
              <a:gd name="connsiteY1" fmla="*/ 0 h 936363"/>
              <a:gd name="connsiteX2" fmla="*/ 9170081 w 9170081"/>
              <a:gd name="connsiteY2" fmla="*/ 936363 h 936363"/>
              <a:gd name="connsiteX3" fmla="*/ 14940 w 9170081"/>
              <a:gd name="connsiteY3" fmla="*/ 902943 h 936363"/>
              <a:gd name="connsiteX4" fmla="*/ 0 w 9170081"/>
              <a:gd name="connsiteY4" fmla="*/ 272698 h 936363"/>
              <a:gd name="connsiteX0" fmla="*/ 0 w 9170081"/>
              <a:gd name="connsiteY0" fmla="*/ 374298 h 936363"/>
              <a:gd name="connsiteX1" fmla="*/ 9163617 w 9170081"/>
              <a:gd name="connsiteY1" fmla="*/ 0 h 936363"/>
              <a:gd name="connsiteX2" fmla="*/ 9170081 w 9170081"/>
              <a:gd name="connsiteY2" fmla="*/ 936363 h 936363"/>
              <a:gd name="connsiteX3" fmla="*/ 14940 w 9170081"/>
              <a:gd name="connsiteY3" fmla="*/ 902943 h 936363"/>
              <a:gd name="connsiteX4" fmla="*/ 0 w 9170081"/>
              <a:gd name="connsiteY4" fmla="*/ 374298 h 93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081" h="936363">
                <a:moveTo>
                  <a:pt x="0" y="374298"/>
                </a:moveTo>
                <a:lnTo>
                  <a:pt x="9163617" y="0"/>
                </a:lnTo>
                <a:cubicBezTo>
                  <a:pt x="9165772" y="222474"/>
                  <a:pt x="9167926" y="713889"/>
                  <a:pt x="9170081" y="936363"/>
                </a:cubicBezTo>
                <a:lnTo>
                  <a:pt x="14940" y="902943"/>
                </a:lnTo>
                <a:lnTo>
                  <a:pt x="0" y="374298"/>
                </a:lnTo>
                <a:close/>
              </a:path>
            </a:pathLst>
          </a:custGeom>
          <a:solidFill>
            <a:srgbClr val="012158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UVA_Primary_white.eps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773" y="6324412"/>
            <a:ext cx="1353129" cy="333563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5564" y="64602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aseline="0">
                <a:solidFill>
                  <a:schemeClr val="bg1"/>
                </a:solidFill>
                <a:latin typeface="ITC Franklin Gothic Std Book Extra Compressed"/>
              </a:defRPr>
            </a:lvl1pPr>
          </a:lstStyle>
          <a:p>
            <a:fld id="{0F418C06-167A-E646-9EF6-18275B625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65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59" r:id="rId2"/>
    <p:sldLayoutId id="2147483660" r:id="rId3"/>
    <p:sldLayoutId id="2147483662" r:id="rId4"/>
    <p:sldLayoutId id="2147483663" r:id="rId5"/>
  </p:sldLayoutIdLst>
  <p:hf hdr="0" ftr="0" dt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0"/>
            <a:lum/>
          </a:blip>
          <a:srcRect/>
          <a:stretch>
            <a:fillRect l="30000" t="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ounds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" r="15387" b="-16499"/>
          <a:stretch/>
        </p:blipFill>
        <p:spPr>
          <a:xfrm>
            <a:off x="-1" y="0"/>
            <a:ext cx="9155371" cy="7569200"/>
          </a:xfrm>
          <a:prstGeom prst="rect">
            <a:avLst/>
          </a:prstGeom>
        </p:spPr>
      </p:pic>
      <p:sp>
        <p:nvSpPr>
          <p:cNvPr id="8" name="Rectangle 3"/>
          <p:cNvSpPr/>
          <p:nvPr userDrawn="1"/>
        </p:nvSpPr>
        <p:spPr>
          <a:xfrm>
            <a:off x="-14711" y="5978148"/>
            <a:ext cx="9170081" cy="936363"/>
          </a:xfrm>
          <a:custGeom>
            <a:avLst/>
            <a:gdLst>
              <a:gd name="connsiteX0" fmla="*/ 0 w 9144000"/>
              <a:gd name="connsiteY0" fmla="*/ 0 h 854363"/>
              <a:gd name="connsiteX1" fmla="*/ 9144000 w 9144000"/>
              <a:gd name="connsiteY1" fmla="*/ 0 h 854363"/>
              <a:gd name="connsiteX2" fmla="*/ 9144000 w 9144000"/>
              <a:gd name="connsiteY2" fmla="*/ 854363 h 854363"/>
              <a:gd name="connsiteX3" fmla="*/ 0 w 9144000"/>
              <a:gd name="connsiteY3" fmla="*/ 854363 h 854363"/>
              <a:gd name="connsiteX4" fmla="*/ 0 w 9144000"/>
              <a:gd name="connsiteY4" fmla="*/ 0 h 854363"/>
              <a:gd name="connsiteX0" fmla="*/ 0 w 9182100"/>
              <a:gd name="connsiteY0" fmla="*/ 0 h 854363"/>
              <a:gd name="connsiteX1" fmla="*/ 9182100 w 9182100"/>
              <a:gd name="connsiteY1" fmla="*/ 342900 h 854363"/>
              <a:gd name="connsiteX2" fmla="*/ 9144000 w 9182100"/>
              <a:gd name="connsiteY2" fmla="*/ 854363 h 854363"/>
              <a:gd name="connsiteX3" fmla="*/ 0 w 9182100"/>
              <a:gd name="connsiteY3" fmla="*/ 854363 h 854363"/>
              <a:gd name="connsiteX4" fmla="*/ 0 w 9182100"/>
              <a:gd name="connsiteY4" fmla="*/ 0 h 854363"/>
              <a:gd name="connsiteX0" fmla="*/ 0 w 9144000"/>
              <a:gd name="connsiteY0" fmla="*/ 0 h 854363"/>
              <a:gd name="connsiteX1" fmla="*/ 9104113 w 9144000"/>
              <a:gd name="connsiteY1" fmla="*/ 342900 h 854363"/>
              <a:gd name="connsiteX2" fmla="*/ 9144000 w 9144000"/>
              <a:gd name="connsiteY2" fmla="*/ 854363 h 854363"/>
              <a:gd name="connsiteX3" fmla="*/ 0 w 9144000"/>
              <a:gd name="connsiteY3" fmla="*/ 854363 h 854363"/>
              <a:gd name="connsiteX4" fmla="*/ 0 w 9144000"/>
              <a:gd name="connsiteY4" fmla="*/ 0 h 854363"/>
              <a:gd name="connsiteX0" fmla="*/ 0 w 9148677"/>
              <a:gd name="connsiteY0" fmla="*/ 0 h 854363"/>
              <a:gd name="connsiteX1" fmla="*/ 9148677 w 9148677"/>
              <a:gd name="connsiteY1" fmla="*/ 220361 h 854363"/>
              <a:gd name="connsiteX2" fmla="*/ 9144000 w 9148677"/>
              <a:gd name="connsiteY2" fmla="*/ 854363 h 854363"/>
              <a:gd name="connsiteX3" fmla="*/ 0 w 9148677"/>
              <a:gd name="connsiteY3" fmla="*/ 854363 h 854363"/>
              <a:gd name="connsiteX4" fmla="*/ 0 w 9148677"/>
              <a:gd name="connsiteY4" fmla="*/ 0 h 854363"/>
              <a:gd name="connsiteX0" fmla="*/ 0 w 9155141"/>
              <a:gd name="connsiteY0" fmla="*/ 0 h 887783"/>
              <a:gd name="connsiteX1" fmla="*/ 9148677 w 9155141"/>
              <a:gd name="connsiteY1" fmla="*/ 220361 h 887783"/>
              <a:gd name="connsiteX2" fmla="*/ 9155141 w 9155141"/>
              <a:gd name="connsiteY2" fmla="*/ 887783 h 887783"/>
              <a:gd name="connsiteX3" fmla="*/ 0 w 9155141"/>
              <a:gd name="connsiteY3" fmla="*/ 854363 h 887783"/>
              <a:gd name="connsiteX4" fmla="*/ 0 w 9155141"/>
              <a:gd name="connsiteY4" fmla="*/ 0 h 887783"/>
              <a:gd name="connsiteX0" fmla="*/ 0 w 9155141"/>
              <a:gd name="connsiteY0" fmla="*/ 0 h 887783"/>
              <a:gd name="connsiteX1" fmla="*/ 9148677 w 9155141"/>
              <a:gd name="connsiteY1" fmla="*/ 26126 h 887783"/>
              <a:gd name="connsiteX2" fmla="*/ 9155141 w 9155141"/>
              <a:gd name="connsiteY2" fmla="*/ 887783 h 887783"/>
              <a:gd name="connsiteX3" fmla="*/ 0 w 9155141"/>
              <a:gd name="connsiteY3" fmla="*/ 854363 h 887783"/>
              <a:gd name="connsiteX4" fmla="*/ 0 w 9155141"/>
              <a:gd name="connsiteY4" fmla="*/ 0 h 887783"/>
              <a:gd name="connsiteX0" fmla="*/ 29883 w 9155141"/>
              <a:gd name="connsiteY0" fmla="*/ 257757 h 861657"/>
              <a:gd name="connsiteX1" fmla="*/ 9148677 w 9155141"/>
              <a:gd name="connsiteY1" fmla="*/ 0 h 861657"/>
              <a:gd name="connsiteX2" fmla="*/ 9155141 w 9155141"/>
              <a:gd name="connsiteY2" fmla="*/ 861657 h 861657"/>
              <a:gd name="connsiteX3" fmla="*/ 0 w 9155141"/>
              <a:gd name="connsiteY3" fmla="*/ 828237 h 861657"/>
              <a:gd name="connsiteX4" fmla="*/ 29883 w 9155141"/>
              <a:gd name="connsiteY4" fmla="*/ 257757 h 861657"/>
              <a:gd name="connsiteX0" fmla="*/ 29883 w 9155141"/>
              <a:gd name="connsiteY0" fmla="*/ 332463 h 936363"/>
              <a:gd name="connsiteX1" fmla="*/ 9148677 w 9155141"/>
              <a:gd name="connsiteY1" fmla="*/ 0 h 936363"/>
              <a:gd name="connsiteX2" fmla="*/ 9155141 w 9155141"/>
              <a:gd name="connsiteY2" fmla="*/ 936363 h 936363"/>
              <a:gd name="connsiteX3" fmla="*/ 0 w 9155141"/>
              <a:gd name="connsiteY3" fmla="*/ 902943 h 936363"/>
              <a:gd name="connsiteX4" fmla="*/ 29883 w 9155141"/>
              <a:gd name="connsiteY4" fmla="*/ 332463 h 936363"/>
              <a:gd name="connsiteX0" fmla="*/ 0 w 9170081"/>
              <a:gd name="connsiteY0" fmla="*/ 272698 h 936363"/>
              <a:gd name="connsiteX1" fmla="*/ 9163617 w 9170081"/>
              <a:gd name="connsiteY1" fmla="*/ 0 h 936363"/>
              <a:gd name="connsiteX2" fmla="*/ 9170081 w 9170081"/>
              <a:gd name="connsiteY2" fmla="*/ 936363 h 936363"/>
              <a:gd name="connsiteX3" fmla="*/ 14940 w 9170081"/>
              <a:gd name="connsiteY3" fmla="*/ 902943 h 936363"/>
              <a:gd name="connsiteX4" fmla="*/ 0 w 9170081"/>
              <a:gd name="connsiteY4" fmla="*/ 272698 h 936363"/>
              <a:gd name="connsiteX0" fmla="*/ 0 w 9170081"/>
              <a:gd name="connsiteY0" fmla="*/ 374298 h 936363"/>
              <a:gd name="connsiteX1" fmla="*/ 9163617 w 9170081"/>
              <a:gd name="connsiteY1" fmla="*/ 0 h 936363"/>
              <a:gd name="connsiteX2" fmla="*/ 9170081 w 9170081"/>
              <a:gd name="connsiteY2" fmla="*/ 936363 h 936363"/>
              <a:gd name="connsiteX3" fmla="*/ 14940 w 9170081"/>
              <a:gd name="connsiteY3" fmla="*/ 902943 h 936363"/>
              <a:gd name="connsiteX4" fmla="*/ 0 w 9170081"/>
              <a:gd name="connsiteY4" fmla="*/ 374298 h 93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081" h="936363">
                <a:moveTo>
                  <a:pt x="0" y="374298"/>
                </a:moveTo>
                <a:lnTo>
                  <a:pt x="9163617" y="0"/>
                </a:lnTo>
                <a:cubicBezTo>
                  <a:pt x="9165772" y="222474"/>
                  <a:pt x="9167926" y="713889"/>
                  <a:pt x="9170081" y="936363"/>
                </a:cubicBezTo>
                <a:lnTo>
                  <a:pt x="14940" y="902943"/>
                </a:lnTo>
                <a:lnTo>
                  <a:pt x="0" y="374298"/>
                </a:lnTo>
                <a:close/>
              </a:path>
            </a:pathLst>
          </a:custGeom>
          <a:solidFill>
            <a:srgbClr val="012158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 descr="UVA_Primary_white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773" y="6324412"/>
            <a:ext cx="1353129" cy="33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0"/>
            <a:lum/>
          </a:blip>
          <a:srcRect/>
          <a:stretch>
            <a:fillRect l="30000" t="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 userDrawn="1"/>
        </p:nvSpPr>
        <p:spPr>
          <a:xfrm>
            <a:off x="-14711" y="5978148"/>
            <a:ext cx="9170081" cy="936363"/>
          </a:xfrm>
          <a:custGeom>
            <a:avLst/>
            <a:gdLst>
              <a:gd name="connsiteX0" fmla="*/ 0 w 9144000"/>
              <a:gd name="connsiteY0" fmla="*/ 0 h 854363"/>
              <a:gd name="connsiteX1" fmla="*/ 9144000 w 9144000"/>
              <a:gd name="connsiteY1" fmla="*/ 0 h 854363"/>
              <a:gd name="connsiteX2" fmla="*/ 9144000 w 9144000"/>
              <a:gd name="connsiteY2" fmla="*/ 854363 h 854363"/>
              <a:gd name="connsiteX3" fmla="*/ 0 w 9144000"/>
              <a:gd name="connsiteY3" fmla="*/ 854363 h 854363"/>
              <a:gd name="connsiteX4" fmla="*/ 0 w 9144000"/>
              <a:gd name="connsiteY4" fmla="*/ 0 h 854363"/>
              <a:gd name="connsiteX0" fmla="*/ 0 w 9182100"/>
              <a:gd name="connsiteY0" fmla="*/ 0 h 854363"/>
              <a:gd name="connsiteX1" fmla="*/ 9182100 w 9182100"/>
              <a:gd name="connsiteY1" fmla="*/ 342900 h 854363"/>
              <a:gd name="connsiteX2" fmla="*/ 9144000 w 9182100"/>
              <a:gd name="connsiteY2" fmla="*/ 854363 h 854363"/>
              <a:gd name="connsiteX3" fmla="*/ 0 w 9182100"/>
              <a:gd name="connsiteY3" fmla="*/ 854363 h 854363"/>
              <a:gd name="connsiteX4" fmla="*/ 0 w 9182100"/>
              <a:gd name="connsiteY4" fmla="*/ 0 h 854363"/>
              <a:gd name="connsiteX0" fmla="*/ 0 w 9144000"/>
              <a:gd name="connsiteY0" fmla="*/ 0 h 854363"/>
              <a:gd name="connsiteX1" fmla="*/ 9104113 w 9144000"/>
              <a:gd name="connsiteY1" fmla="*/ 342900 h 854363"/>
              <a:gd name="connsiteX2" fmla="*/ 9144000 w 9144000"/>
              <a:gd name="connsiteY2" fmla="*/ 854363 h 854363"/>
              <a:gd name="connsiteX3" fmla="*/ 0 w 9144000"/>
              <a:gd name="connsiteY3" fmla="*/ 854363 h 854363"/>
              <a:gd name="connsiteX4" fmla="*/ 0 w 9144000"/>
              <a:gd name="connsiteY4" fmla="*/ 0 h 854363"/>
              <a:gd name="connsiteX0" fmla="*/ 0 w 9148677"/>
              <a:gd name="connsiteY0" fmla="*/ 0 h 854363"/>
              <a:gd name="connsiteX1" fmla="*/ 9148677 w 9148677"/>
              <a:gd name="connsiteY1" fmla="*/ 220361 h 854363"/>
              <a:gd name="connsiteX2" fmla="*/ 9144000 w 9148677"/>
              <a:gd name="connsiteY2" fmla="*/ 854363 h 854363"/>
              <a:gd name="connsiteX3" fmla="*/ 0 w 9148677"/>
              <a:gd name="connsiteY3" fmla="*/ 854363 h 854363"/>
              <a:gd name="connsiteX4" fmla="*/ 0 w 9148677"/>
              <a:gd name="connsiteY4" fmla="*/ 0 h 854363"/>
              <a:gd name="connsiteX0" fmla="*/ 0 w 9155141"/>
              <a:gd name="connsiteY0" fmla="*/ 0 h 887783"/>
              <a:gd name="connsiteX1" fmla="*/ 9148677 w 9155141"/>
              <a:gd name="connsiteY1" fmla="*/ 220361 h 887783"/>
              <a:gd name="connsiteX2" fmla="*/ 9155141 w 9155141"/>
              <a:gd name="connsiteY2" fmla="*/ 887783 h 887783"/>
              <a:gd name="connsiteX3" fmla="*/ 0 w 9155141"/>
              <a:gd name="connsiteY3" fmla="*/ 854363 h 887783"/>
              <a:gd name="connsiteX4" fmla="*/ 0 w 9155141"/>
              <a:gd name="connsiteY4" fmla="*/ 0 h 887783"/>
              <a:gd name="connsiteX0" fmla="*/ 0 w 9155141"/>
              <a:gd name="connsiteY0" fmla="*/ 0 h 887783"/>
              <a:gd name="connsiteX1" fmla="*/ 9148677 w 9155141"/>
              <a:gd name="connsiteY1" fmla="*/ 26126 h 887783"/>
              <a:gd name="connsiteX2" fmla="*/ 9155141 w 9155141"/>
              <a:gd name="connsiteY2" fmla="*/ 887783 h 887783"/>
              <a:gd name="connsiteX3" fmla="*/ 0 w 9155141"/>
              <a:gd name="connsiteY3" fmla="*/ 854363 h 887783"/>
              <a:gd name="connsiteX4" fmla="*/ 0 w 9155141"/>
              <a:gd name="connsiteY4" fmla="*/ 0 h 887783"/>
              <a:gd name="connsiteX0" fmla="*/ 29883 w 9155141"/>
              <a:gd name="connsiteY0" fmla="*/ 257757 h 861657"/>
              <a:gd name="connsiteX1" fmla="*/ 9148677 w 9155141"/>
              <a:gd name="connsiteY1" fmla="*/ 0 h 861657"/>
              <a:gd name="connsiteX2" fmla="*/ 9155141 w 9155141"/>
              <a:gd name="connsiteY2" fmla="*/ 861657 h 861657"/>
              <a:gd name="connsiteX3" fmla="*/ 0 w 9155141"/>
              <a:gd name="connsiteY3" fmla="*/ 828237 h 861657"/>
              <a:gd name="connsiteX4" fmla="*/ 29883 w 9155141"/>
              <a:gd name="connsiteY4" fmla="*/ 257757 h 861657"/>
              <a:gd name="connsiteX0" fmla="*/ 29883 w 9155141"/>
              <a:gd name="connsiteY0" fmla="*/ 332463 h 936363"/>
              <a:gd name="connsiteX1" fmla="*/ 9148677 w 9155141"/>
              <a:gd name="connsiteY1" fmla="*/ 0 h 936363"/>
              <a:gd name="connsiteX2" fmla="*/ 9155141 w 9155141"/>
              <a:gd name="connsiteY2" fmla="*/ 936363 h 936363"/>
              <a:gd name="connsiteX3" fmla="*/ 0 w 9155141"/>
              <a:gd name="connsiteY3" fmla="*/ 902943 h 936363"/>
              <a:gd name="connsiteX4" fmla="*/ 29883 w 9155141"/>
              <a:gd name="connsiteY4" fmla="*/ 332463 h 936363"/>
              <a:gd name="connsiteX0" fmla="*/ 0 w 9170081"/>
              <a:gd name="connsiteY0" fmla="*/ 272698 h 936363"/>
              <a:gd name="connsiteX1" fmla="*/ 9163617 w 9170081"/>
              <a:gd name="connsiteY1" fmla="*/ 0 h 936363"/>
              <a:gd name="connsiteX2" fmla="*/ 9170081 w 9170081"/>
              <a:gd name="connsiteY2" fmla="*/ 936363 h 936363"/>
              <a:gd name="connsiteX3" fmla="*/ 14940 w 9170081"/>
              <a:gd name="connsiteY3" fmla="*/ 902943 h 936363"/>
              <a:gd name="connsiteX4" fmla="*/ 0 w 9170081"/>
              <a:gd name="connsiteY4" fmla="*/ 272698 h 936363"/>
              <a:gd name="connsiteX0" fmla="*/ 0 w 9170081"/>
              <a:gd name="connsiteY0" fmla="*/ 374298 h 936363"/>
              <a:gd name="connsiteX1" fmla="*/ 9163617 w 9170081"/>
              <a:gd name="connsiteY1" fmla="*/ 0 h 936363"/>
              <a:gd name="connsiteX2" fmla="*/ 9170081 w 9170081"/>
              <a:gd name="connsiteY2" fmla="*/ 936363 h 936363"/>
              <a:gd name="connsiteX3" fmla="*/ 14940 w 9170081"/>
              <a:gd name="connsiteY3" fmla="*/ 902943 h 936363"/>
              <a:gd name="connsiteX4" fmla="*/ 0 w 9170081"/>
              <a:gd name="connsiteY4" fmla="*/ 374298 h 93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081" h="936363">
                <a:moveTo>
                  <a:pt x="0" y="374298"/>
                </a:moveTo>
                <a:lnTo>
                  <a:pt x="9163617" y="0"/>
                </a:lnTo>
                <a:cubicBezTo>
                  <a:pt x="9165772" y="222474"/>
                  <a:pt x="9167926" y="713889"/>
                  <a:pt x="9170081" y="936363"/>
                </a:cubicBezTo>
                <a:lnTo>
                  <a:pt x="14940" y="902943"/>
                </a:lnTo>
                <a:lnTo>
                  <a:pt x="0" y="374298"/>
                </a:lnTo>
                <a:close/>
              </a:path>
            </a:pathLst>
          </a:custGeom>
          <a:solidFill>
            <a:srgbClr val="012158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6"/>
          <p:cNvSpPr/>
          <p:nvPr userDrawn="1"/>
        </p:nvSpPr>
        <p:spPr>
          <a:xfrm>
            <a:off x="1" y="1"/>
            <a:ext cx="9145300" cy="996305"/>
          </a:xfrm>
          <a:custGeom>
            <a:avLst/>
            <a:gdLst>
              <a:gd name="connsiteX0" fmla="*/ 0 w 9144000"/>
              <a:gd name="connsiteY0" fmla="*/ 0 h 727363"/>
              <a:gd name="connsiteX1" fmla="*/ 9144000 w 9144000"/>
              <a:gd name="connsiteY1" fmla="*/ 0 h 727363"/>
              <a:gd name="connsiteX2" fmla="*/ 9144000 w 9144000"/>
              <a:gd name="connsiteY2" fmla="*/ 727363 h 727363"/>
              <a:gd name="connsiteX3" fmla="*/ 0 w 9144000"/>
              <a:gd name="connsiteY3" fmla="*/ 727363 h 727363"/>
              <a:gd name="connsiteX4" fmla="*/ 0 w 9144000"/>
              <a:gd name="connsiteY4" fmla="*/ 0 h 727363"/>
              <a:gd name="connsiteX0" fmla="*/ 0 w 9155759"/>
              <a:gd name="connsiteY0" fmla="*/ 0 h 927253"/>
              <a:gd name="connsiteX1" fmla="*/ 9144000 w 9155759"/>
              <a:gd name="connsiteY1" fmla="*/ 0 h 927253"/>
              <a:gd name="connsiteX2" fmla="*/ 9155759 w 9155759"/>
              <a:gd name="connsiteY2" fmla="*/ 927253 h 927253"/>
              <a:gd name="connsiteX3" fmla="*/ 0 w 9155759"/>
              <a:gd name="connsiteY3" fmla="*/ 727363 h 927253"/>
              <a:gd name="connsiteX4" fmla="*/ 0 w 9155759"/>
              <a:gd name="connsiteY4" fmla="*/ 0 h 927253"/>
              <a:gd name="connsiteX0" fmla="*/ 0 w 9155759"/>
              <a:gd name="connsiteY0" fmla="*/ 0 h 936540"/>
              <a:gd name="connsiteX1" fmla="*/ 9144000 w 9155759"/>
              <a:gd name="connsiteY1" fmla="*/ 0 h 936540"/>
              <a:gd name="connsiteX2" fmla="*/ 9155759 w 9155759"/>
              <a:gd name="connsiteY2" fmla="*/ 927253 h 936540"/>
              <a:gd name="connsiteX3" fmla="*/ 29883 w 9155759"/>
              <a:gd name="connsiteY3" fmla="*/ 936540 h 936540"/>
              <a:gd name="connsiteX4" fmla="*/ 0 w 9155759"/>
              <a:gd name="connsiteY4" fmla="*/ 0 h 936540"/>
              <a:gd name="connsiteX0" fmla="*/ 0 w 9170700"/>
              <a:gd name="connsiteY0" fmla="*/ 0 h 936540"/>
              <a:gd name="connsiteX1" fmla="*/ 9144000 w 9170700"/>
              <a:gd name="connsiteY1" fmla="*/ 0 h 936540"/>
              <a:gd name="connsiteX2" fmla="*/ 9170700 w 9170700"/>
              <a:gd name="connsiteY2" fmla="*/ 747959 h 936540"/>
              <a:gd name="connsiteX3" fmla="*/ 29883 w 9170700"/>
              <a:gd name="connsiteY3" fmla="*/ 936540 h 936540"/>
              <a:gd name="connsiteX4" fmla="*/ 0 w 9170700"/>
              <a:gd name="connsiteY4" fmla="*/ 0 h 936540"/>
              <a:gd name="connsiteX0" fmla="*/ 44823 w 9215523"/>
              <a:gd name="connsiteY0" fmla="*/ 0 h 1041128"/>
              <a:gd name="connsiteX1" fmla="*/ 9188823 w 9215523"/>
              <a:gd name="connsiteY1" fmla="*/ 0 h 1041128"/>
              <a:gd name="connsiteX2" fmla="*/ 9215523 w 9215523"/>
              <a:gd name="connsiteY2" fmla="*/ 747959 h 1041128"/>
              <a:gd name="connsiteX3" fmla="*/ 0 w 9215523"/>
              <a:gd name="connsiteY3" fmla="*/ 1041128 h 1041128"/>
              <a:gd name="connsiteX4" fmla="*/ 44823 w 9215523"/>
              <a:gd name="connsiteY4" fmla="*/ 0 h 1041128"/>
              <a:gd name="connsiteX0" fmla="*/ 0 w 9170700"/>
              <a:gd name="connsiteY0" fmla="*/ 0 h 921599"/>
              <a:gd name="connsiteX1" fmla="*/ 9144000 w 9170700"/>
              <a:gd name="connsiteY1" fmla="*/ 0 h 921599"/>
              <a:gd name="connsiteX2" fmla="*/ 9170700 w 9170700"/>
              <a:gd name="connsiteY2" fmla="*/ 747959 h 921599"/>
              <a:gd name="connsiteX3" fmla="*/ 14942 w 9170700"/>
              <a:gd name="connsiteY3" fmla="*/ 921599 h 921599"/>
              <a:gd name="connsiteX4" fmla="*/ 0 w 9170700"/>
              <a:gd name="connsiteY4" fmla="*/ 0 h 921599"/>
              <a:gd name="connsiteX0" fmla="*/ 0 w 9170700"/>
              <a:gd name="connsiteY0" fmla="*/ 0 h 891717"/>
              <a:gd name="connsiteX1" fmla="*/ 9144000 w 9170700"/>
              <a:gd name="connsiteY1" fmla="*/ 0 h 891717"/>
              <a:gd name="connsiteX2" fmla="*/ 9170700 w 9170700"/>
              <a:gd name="connsiteY2" fmla="*/ 747959 h 891717"/>
              <a:gd name="connsiteX3" fmla="*/ 1 w 9170700"/>
              <a:gd name="connsiteY3" fmla="*/ 891717 h 891717"/>
              <a:gd name="connsiteX4" fmla="*/ 0 w 9170700"/>
              <a:gd name="connsiteY4" fmla="*/ 0 h 891717"/>
              <a:gd name="connsiteX0" fmla="*/ 0 w 9170700"/>
              <a:gd name="connsiteY0" fmla="*/ 0 h 891717"/>
              <a:gd name="connsiteX1" fmla="*/ 9144000 w 9170700"/>
              <a:gd name="connsiteY1" fmla="*/ 0 h 891717"/>
              <a:gd name="connsiteX2" fmla="*/ 9170700 w 9170700"/>
              <a:gd name="connsiteY2" fmla="*/ 628429 h 891717"/>
              <a:gd name="connsiteX3" fmla="*/ 1 w 9170700"/>
              <a:gd name="connsiteY3" fmla="*/ 891717 h 891717"/>
              <a:gd name="connsiteX4" fmla="*/ 0 w 9170700"/>
              <a:gd name="connsiteY4" fmla="*/ 0 h 891717"/>
              <a:gd name="connsiteX0" fmla="*/ 0 w 9170700"/>
              <a:gd name="connsiteY0" fmla="*/ 0 h 996305"/>
              <a:gd name="connsiteX1" fmla="*/ 9144000 w 9170700"/>
              <a:gd name="connsiteY1" fmla="*/ 0 h 996305"/>
              <a:gd name="connsiteX2" fmla="*/ 9170700 w 9170700"/>
              <a:gd name="connsiteY2" fmla="*/ 628429 h 996305"/>
              <a:gd name="connsiteX3" fmla="*/ 1 w 9170700"/>
              <a:gd name="connsiteY3" fmla="*/ 996305 h 996305"/>
              <a:gd name="connsiteX4" fmla="*/ 0 w 9170700"/>
              <a:gd name="connsiteY4" fmla="*/ 0 h 996305"/>
              <a:gd name="connsiteX0" fmla="*/ 0 w 9170700"/>
              <a:gd name="connsiteY0" fmla="*/ 0 h 996305"/>
              <a:gd name="connsiteX1" fmla="*/ 9144000 w 9170700"/>
              <a:gd name="connsiteY1" fmla="*/ 0 h 996305"/>
              <a:gd name="connsiteX2" fmla="*/ 9170700 w 9170700"/>
              <a:gd name="connsiteY2" fmla="*/ 553724 h 996305"/>
              <a:gd name="connsiteX3" fmla="*/ 1 w 9170700"/>
              <a:gd name="connsiteY3" fmla="*/ 996305 h 996305"/>
              <a:gd name="connsiteX4" fmla="*/ 0 w 9170700"/>
              <a:gd name="connsiteY4" fmla="*/ 0 h 996305"/>
              <a:gd name="connsiteX0" fmla="*/ 0 w 9144000"/>
              <a:gd name="connsiteY0" fmla="*/ 0 h 996305"/>
              <a:gd name="connsiteX1" fmla="*/ 9144000 w 9144000"/>
              <a:gd name="connsiteY1" fmla="*/ 0 h 996305"/>
              <a:gd name="connsiteX2" fmla="*/ 9132600 w 9144000"/>
              <a:gd name="connsiteY2" fmla="*/ 566424 h 996305"/>
              <a:gd name="connsiteX3" fmla="*/ 1 w 9144000"/>
              <a:gd name="connsiteY3" fmla="*/ 996305 h 996305"/>
              <a:gd name="connsiteX4" fmla="*/ 0 w 9144000"/>
              <a:gd name="connsiteY4" fmla="*/ 0 h 996305"/>
              <a:gd name="connsiteX0" fmla="*/ 0 w 9145300"/>
              <a:gd name="connsiteY0" fmla="*/ 0 h 996305"/>
              <a:gd name="connsiteX1" fmla="*/ 9144000 w 9145300"/>
              <a:gd name="connsiteY1" fmla="*/ 0 h 996305"/>
              <a:gd name="connsiteX2" fmla="*/ 9145300 w 9145300"/>
              <a:gd name="connsiteY2" fmla="*/ 566424 h 996305"/>
              <a:gd name="connsiteX3" fmla="*/ 1 w 9145300"/>
              <a:gd name="connsiteY3" fmla="*/ 996305 h 996305"/>
              <a:gd name="connsiteX4" fmla="*/ 0 w 9145300"/>
              <a:gd name="connsiteY4" fmla="*/ 0 h 996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5300" h="996305">
                <a:moveTo>
                  <a:pt x="0" y="0"/>
                </a:moveTo>
                <a:lnTo>
                  <a:pt x="9144000" y="0"/>
                </a:lnTo>
                <a:cubicBezTo>
                  <a:pt x="9144433" y="188808"/>
                  <a:pt x="9144867" y="377616"/>
                  <a:pt x="9145300" y="566424"/>
                </a:cubicBezTo>
                <a:lnTo>
                  <a:pt x="1" y="996305"/>
                </a:lnTo>
                <a:cubicBezTo>
                  <a:pt x="1" y="699066"/>
                  <a:pt x="0" y="297239"/>
                  <a:pt x="0" y="0"/>
                </a:cubicBezTo>
                <a:close/>
              </a:path>
            </a:pathLst>
          </a:custGeom>
          <a:solidFill>
            <a:srgbClr val="012158"/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 descr="UVA_Primary_white.eps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06" y="277922"/>
            <a:ext cx="1408412" cy="347191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5564" y="64602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aseline="0">
                <a:solidFill>
                  <a:schemeClr val="bg1"/>
                </a:solidFill>
                <a:latin typeface="ITC Franklin Gothic Std Book Extra Compressed"/>
              </a:defRPr>
            </a:lvl1pPr>
          </a:lstStyle>
          <a:p>
            <a:fld id="{0F418C06-167A-E646-9EF6-18275B625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9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5" r:id="rId2"/>
    <p:sldLayoutId id="2147483666" r:id="rId3"/>
    <p:sldLayoutId id="2147483668" r:id="rId4"/>
    <p:sldLayoutId id="2147483669" r:id="rId5"/>
  </p:sldLayoutIdLst>
  <p:hf hdr="0" ftr="0" dt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0"/>
            <a:lum/>
          </a:blip>
          <a:srcRect/>
          <a:stretch>
            <a:fillRect l="30000" t="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ounds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" r="15387" b="-16499"/>
          <a:stretch/>
        </p:blipFill>
        <p:spPr>
          <a:xfrm>
            <a:off x="-1" y="0"/>
            <a:ext cx="9155371" cy="7569200"/>
          </a:xfrm>
          <a:prstGeom prst="rect">
            <a:avLst/>
          </a:prstGeom>
        </p:spPr>
      </p:pic>
      <p:pic>
        <p:nvPicPr>
          <p:cNvPr id="8" name="Picture 7" descr="grounds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" r="10121" b="-16499"/>
          <a:stretch/>
        </p:blipFill>
        <p:spPr>
          <a:xfrm>
            <a:off x="-14711" y="457200"/>
            <a:ext cx="9158711" cy="6974051"/>
          </a:xfrm>
          <a:prstGeom prst="rect">
            <a:avLst/>
          </a:prstGeom>
        </p:spPr>
      </p:pic>
      <p:sp>
        <p:nvSpPr>
          <p:cNvPr id="9" name="Rectangle 3"/>
          <p:cNvSpPr/>
          <p:nvPr userDrawn="1"/>
        </p:nvSpPr>
        <p:spPr>
          <a:xfrm>
            <a:off x="-14711" y="5978148"/>
            <a:ext cx="9170081" cy="936363"/>
          </a:xfrm>
          <a:custGeom>
            <a:avLst/>
            <a:gdLst>
              <a:gd name="connsiteX0" fmla="*/ 0 w 9144000"/>
              <a:gd name="connsiteY0" fmla="*/ 0 h 854363"/>
              <a:gd name="connsiteX1" fmla="*/ 9144000 w 9144000"/>
              <a:gd name="connsiteY1" fmla="*/ 0 h 854363"/>
              <a:gd name="connsiteX2" fmla="*/ 9144000 w 9144000"/>
              <a:gd name="connsiteY2" fmla="*/ 854363 h 854363"/>
              <a:gd name="connsiteX3" fmla="*/ 0 w 9144000"/>
              <a:gd name="connsiteY3" fmla="*/ 854363 h 854363"/>
              <a:gd name="connsiteX4" fmla="*/ 0 w 9144000"/>
              <a:gd name="connsiteY4" fmla="*/ 0 h 854363"/>
              <a:gd name="connsiteX0" fmla="*/ 0 w 9182100"/>
              <a:gd name="connsiteY0" fmla="*/ 0 h 854363"/>
              <a:gd name="connsiteX1" fmla="*/ 9182100 w 9182100"/>
              <a:gd name="connsiteY1" fmla="*/ 342900 h 854363"/>
              <a:gd name="connsiteX2" fmla="*/ 9144000 w 9182100"/>
              <a:gd name="connsiteY2" fmla="*/ 854363 h 854363"/>
              <a:gd name="connsiteX3" fmla="*/ 0 w 9182100"/>
              <a:gd name="connsiteY3" fmla="*/ 854363 h 854363"/>
              <a:gd name="connsiteX4" fmla="*/ 0 w 9182100"/>
              <a:gd name="connsiteY4" fmla="*/ 0 h 854363"/>
              <a:gd name="connsiteX0" fmla="*/ 0 w 9144000"/>
              <a:gd name="connsiteY0" fmla="*/ 0 h 854363"/>
              <a:gd name="connsiteX1" fmla="*/ 9104113 w 9144000"/>
              <a:gd name="connsiteY1" fmla="*/ 342900 h 854363"/>
              <a:gd name="connsiteX2" fmla="*/ 9144000 w 9144000"/>
              <a:gd name="connsiteY2" fmla="*/ 854363 h 854363"/>
              <a:gd name="connsiteX3" fmla="*/ 0 w 9144000"/>
              <a:gd name="connsiteY3" fmla="*/ 854363 h 854363"/>
              <a:gd name="connsiteX4" fmla="*/ 0 w 9144000"/>
              <a:gd name="connsiteY4" fmla="*/ 0 h 854363"/>
              <a:gd name="connsiteX0" fmla="*/ 0 w 9148677"/>
              <a:gd name="connsiteY0" fmla="*/ 0 h 854363"/>
              <a:gd name="connsiteX1" fmla="*/ 9148677 w 9148677"/>
              <a:gd name="connsiteY1" fmla="*/ 220361 h 854363"/>
              <a:gd name="connsiteX2" fmla="*/ 9144000 w 9148677"/>
              <a:gd name="connsiteY2" fmla="*/ 854363 h 854363"/>
              <a:gd name="connsiteX3" fmla="*/ 0 w 9148677"/>
              <a:gd name="connsiteY3" fmla="*/ 854363 h 854363"/>
              <a:gd name="connsiteX4" fmla="*/ 0 w 9148677"/>
              <a:gd name="connsiteY4" fmla="*/ 0 h 854363"/>
              <a:gd name="connsiteX0" fmla="*/ 0 w 9155141"/>
              <a:gd name="connsiteY0" fmla="*/ 0 h 887783"/>
              <a:gd name="connsiteX1" fmla="*/ 9148677 w 9155141"/>
              <a:gd name="connsiteY1" fmla="*/ 220361 h 887783"/>
              <a:gd name="connsiteX2" fmla="*/ 9155141 w 9155141"/>
              <a:gd name="connsiteY2" fmla="*/ 887783 h 887783"/>
              <a:gd name="connsiteX3" fmla="*/ 0 w 9155141"/>
              <a:gd name="connsiteY3" fmla="*/ 854363 h 887783"/>
              <a:gd name="connsiteX4" fmla="*/ 0 w 9155141"/>
              <a:gd name="connsiteY4" fmla="*/ 0 h 887783"/>
              <a:gd name="connsiteX0" fmla="*/ 0 w 9155141"/>
              <a:gd name="connsiteY0" fmla="*/ 0 h 887783"/>
              <a:gd name="connsiteX1" fmla="*/ 9148677 w 9155141"/>
              <a:gd name="connsiteY1" fmla="*/ 26126 h 887783"/>
              <a:gd name="connsiteX2" fmla="*/ 9155141 w 9155141"/>
              <a:gd name="connsiteY2" fmla="*/ 887783 h 887783"/>
              <a:gd name="connsiteX3" fmla="*/ 0 w 9155141"/>
              <a:gd name="connsiteY3" fmla="*/ 854363 h 887783"/>
              <a:gd name="connsiteX4" fmla="*/ 0 w 9155141"/>
              <a:gd name="connsiteY4" fmla="*/ 0 h 887783"/>
              <a:gd name="connsiteX0" fmla="*/ 29883 w 9155141"/>
              <a:gd name="connsiteY0" fmla="*/ 257757 h 861657"/>
              <a:gd name="connsiteX1" fmla="*/ 9148677 w 9155141"/>
              <a:gd name="connsiteY1" fmla="*/ 0 h 861657"/>
              <a:gd name="connsiteX2" fmla="*/ 9155141 w 9155141"/>
              <a:gd name="connsiteY2" fmla="*/ 861657 h 861657"/>
              <a:gd name="connsiteX3" fmla="*/ 0 w 9155141"/>
              <a:gd name="connsiteY3" fmla="*/ 828237 h 861657"/>
              <a:gd name="connsiteX4" fmla="*/ 29883 w 9155141"/>
              <a:gd name="connsiteY4" fmla="*/ 257757 h 861657"/>
              <a:gd name="connsiteX0" fmla="*/ 29883 w 9155141"/>
              <a:gd name="connsiteY0" fmla="*/ 332463 h 936363"/>
              <a:gd name="connsiteX1" fmla="*/ 9148677 w 9155141"/>
              <a:gd name="connsiteY1" fmla="*/ 0 h 936363"/>
              <a:gd name="connsiteX2" fmla="*/ 9155141 w 9155141"/>
              <a:gd name="connsiteY2" fmla="*/ 936363 h 936363"/>
              <a:gd name="connsiteX3" fmla="*/ 0 w 9155141"/>
              <a:gd name="connsiteY3" fmla="*/ 902943 h 936363"/>
              <a:gd name="connsiteX4" fmla="*/ 29883 w 9155141"/>
              <a:gd name="connsiteY4" fmla="*/ 332463 h 936363"/>
              <a:gd name="connsiteX0" fmla="*/ 0 w 9170081"/>
              <a:gd name="connsiteY0" fmla="*/ 272698 h 936363"/>
              <a:gd name="connsiteX1" fmla="*/ 9163617 w 9170081"/>
              <a:gd name="connsiteY1" fmla="*/ 0 h 936363"/>
              <a:gd name="connsiteX2" fmla="*/ 9170081 w 9170081"/>
              <a:gd name="connsiteY2" fmla="*/ 936363 h 936363"/>
              <a:gd name="connsiteX3" fmla="*/ 14940 w 9170081"/>
              <a:gd name="connsiteY3" fmla="*/ 902943 h 936363"/>
              <a:gd name="connsiteX4" fmla="*/ 0 w 9170081"/>
              <a:gd name="connsiteY4" fmla="*/ 272698 h 936363"/>
              <a:gd name="connsiteX0" fmla="*/ 0 w 9170081"/>
              <a:gd name="connsiteY0" fmla="*/ 374298 h 936363"/>
              <a:gd name="connsiteX1" fmla="*/ 9163617 w 9170081"/>
              <a:gd name="connsiteY1" fmla="*/ 0 h 936363"/>
              <a:gd name="connsiteX2" fmla="*/ 9170081 w 9170081"/>
              <a:gd name="connsiteY2" fmla="*/ 936363 h 936363"/>
              <a:gd name="connsiteX3" fmla="*/ 14940 w 9170081"/>
              <a:gd name="connsiteY3" fmla="*/ 902943 h 936363"/>
              <a:gd name="connsiteX4" fmla="*/ 0 w 9170081"/>
              <a:gd name="connsiteY4" fmla="*/ 374298 h 93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081" h="936363">
                <a:moveTo>
                  <a:pt x="0" y="374298"/>
                </a:moveTo>
                <a:lnTo>
                  <a:pt x="9163617" y="0"/>
                </a:lnTo>
                <a:cubicBezTo>
                  <a:pt x="9165772" y="222474"/>
                  <a:pt x="9167926" y="713889"/>
                  <a:pt x="9170081" y="936363"/>
                </a:cubicBezTo>
                <a:lnTo>
                  <a:pt x="14940" y="902943"/>
                </a:lnTo>
                <a:lnTo>
                  <a:pt x="0" y="374298"/>
                </a:lnTo>
                <a:close/>
              </a:path>
            </a:pathLst>
          </a:custGeom>
          <a:solidFill>
            <a:srgbClr val="012158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6"/>
          <p:cNvSpPr/>
          <p:nvPr userDrawn="1"/>
        </p:nvSpPr>
        <p:spPr>
          <a:xfrm>
            <a:off x="-2630" y="1"/>
            <a:ext cx="9145300" cy="996305"/>
          </a:xfrm>
          <a:custGeom>
            <a:avLst/>
            <a:gdLst>
              <a:gd name="connsiteX0" fmla="*/ 0 w 9144000"/>
              <a:gd name="connsiteY0" fmla="*/ 0 h 727363"/>
              <a:gd name="connsiteX1" fmla="*/ 9144000 w 9144000"/>
              <a:gd name="connsiteY1" fmla="*/ 0 h 727363"/>
              <a:gd name="connsiteX2" fmla="*/ 9144000 w 9144000"/>
              <a:gd name="connsiteY2" fmla="*/ 727363 h 727363"/>
              <a:gd name="connsiteX3" fmla="*/ 0 w 9144000"/>
              <a:gd name="connsiteY3" fmla="*/ 727363 h 727363"/>
              <a:gd name="connsiteX4" fmla="*/ 0 w 9144000"/>
              <a:gd name="connsiteY4" fmla="*/ 0 h 727363"/>
              <a:gd name="connsiteX0" fmla="*/ 0 w 9155759"/>
              <a:gd name="connsiteY0" fmla="*/ 0 h 927253"/>
              <a:gd name="connsiteX1" fmla="*/ 9144000 w 9155759"/>
              <a:gd name="connsiteY1" fmla="*/ 0 h 927253"/>
              <a:gd name="connsiteX2" fmla="*/ 9155759 w 9155759"/>
              <a:gd name="connsiteY2" fmla="*/ 927253 h 927253"/>
              <a:gd name="connsiteX3" fmla="*/ 0 w 9155759"/>
              <a:gd name="connsiteY3" fmla="*/ 727363 h 927253"/>
              <a:gd name="connsiteX4" fmla="*/ 0 w 9155759"/>
              <a:gd name="connsiteY4" fmla="*/ 0 h 927253"/>
              <a:gd name="connsiteX0" fmla="*/ 0 w 9155759"/>
              <a:gd name="connsiteY0" fmla="*/ 0 h 936540"/>
              <a:gd name="connsiteX1" fmla="*/ 9144000 w 9155759"/>
              <a:gd name="connsiteY1" fmla="*/ 0 h 936540"/>
              <a:gd name="connsiteX2" fmla="*/ 9155759 w 9155759"/>
              <a:gd name="connsiteY2" fmla="*/ 927253 h 936540"/>
              <a:gd name="connsiteX3" fmla="*/ 29883 w 9155759"/>
              <a:gd name="connsiteY3" fmla="*/ 936540 h 936540"/>
              <a:gd name="connsiteX4" fmla="*/ 0 w 9155759"/>
              <a:gd name="connsiteY4" fmla="*/ 0 h 936540"/>
              <a:gd name="connsiteX0" fmla="*/ 0 w 9170700"/>
              <a:gd name="connsiteY0" fmla="*/ 0 h 936540"/>
              <a:gd name="connsiteX1" fmla="*/ 9144000 w 9170700"/>
              <a:gd name="connsiteY1" fmla="*/ 0 h 936540"/>
              <a:gd name="connsiteX2" fmla="*/ 9170700 w 9170700"/>
              <a:gd name="connsiteY2" fmla="*/ 747959 h 936540"/>
              <a:gd name="connsiteX3" fmla="*/ 29883 w 9170700"/>
              <a:gd name="connsiteY3" fmla="*/ 936540 h 936540"/>
              <a:gd name="connsiteX4" fmla="*/ 0 w 9170700"/>
              <a:gd name="connsiteY4" fmla="*/ 0 h 936540"/>
              <a:gd name="connsiteX0" fmla="*/ 44823 w 9215523"/>
              <a:gd name="connsiteY0" fmla="*/ 0 h 1041128"/>
              <a:gd name="connsiteX1" fmla="*/ 9188823 w 9215523"/>
              <a:gd name="connsiteY1" fmla="*/ 0 h 1041128"/>
              <a:gd name="connsiteX2" fmla="*/ 9215523 w 9215523"/>
              <a:gd name="connsiteY2" fmla="*/ 747959 h 1041128"/>
              <a:gd name="connsiteX3" fmla="*/ 0 w 9215523"/>
              <a:gd name="connsiteY3" fmla="*/ 1041128 h 1041128"/>
              <a:gd name="connsiteX4" fmla="*/ 44823 w 9215523"/>
              <a:gd name="connsiteY4" fmla="*/ 0 h 1041128"/>
              <a:gd name="connsiteX0" fmla="*/ 0 w 9170700"/>
              <a:gd name="connsiteY0" fmla="*/ 0 h 921599"/>
              <a:gd name="connsiteX1" fmla="*/ 9144000 w 9170700"/>
              <a:gd name="connsiteY1" fmla="*/ 0 h 921599"/>
              <a:gd name="connsiteX2" fmla="*/ 9170700 w 9170700"/>
              <a:gd name="connsiteY2" fmla="*/ 747959 h 921599"/>
              <a:gd name="connsiteX3" fmla="*/ 14942 w 9170700"/>
              <a:gd name="connsiteY3" fmla="*/ 921599 h 921599"/>
              <a:gd name="connsiteX4" fmla="*/ 0 w 9170700"/>
              <a:gd name="connsiteY4" fmla="*/ 0 h 921599"/>
              <a:gd name="connsiteX0" fmla="*/ 0 w 9170700"/>
              <a:gd name="connsiteY0" fmla="*/ 0 h 891717"/>
              <a:gd name="connsiteX1" fmla="*/ 9144000 w 9170700"/>
              <a:gd name="connsiteY1" fmla="*/ 0 h 891717"/>
              <a:gd name="connsiteX2" fmla="*/ 9170700 w 9170700"/>
              <a:gd name="connsiteY2" fmla="*/ 747959 h 891717"/>
              <a:gd name="connsiteX3" fmla="*/ 1 w 9170700"/>
              <a:gd name="connsiteY3" fmla="*/ 891717 h 891717"/>
              <a:gd name="connsiteX4" fmla="*/ 0 w 9170700"/>
              <a:gd name="connsiteY4" fmla="*/ 0 h 891717"/>
              <a:gd name="connsiteX0" fmla="*/ 0 w 9170700"/>
              <a:gd name="connsiteY0" fmla="*/ 0 h 891717"/>
              <a:gd name="connsiteX1" fmla="*/ 9144000 w 9170700"/>
              <a:gd name="connsiteY1" fmla="*/ 0 h 891717"/>
              <a:gd name="connsiteX2" fmla="*/ 9170700 w 9170700"/>
              <a:gd name="connsiteY2" fmla="*/ 628429 h 891717"/>
              <a:gd name="connsiteX3" fmla="*/ 1 w 9170700"/>
              <a:gd name="connsiteY3" fmla="*/ 891717 h 891717"/>
              <a:gd name="connsiteX4" fmla="*/ 0 w 9170700"/>
              <a:gd name="connsiteY4" fmla="*/ 0 h 891717"/>
              <a:gd name="connsiteX0" fmla="*/ 0 w 9170700"/>
              <a:gd name="connsiteY0" fmla="*/ 0 h 996305"/>
              <a:gd name="connsiteX1" fmla="*/ 9144000 w 9170700"/>
              <a:gd name="connsiteY1" fmla="*/ 0 h 996305"/>
              <a:gd name="connsiteX2" fmla="*/ 9170700 w 9170700"/>
              <a:gd name="connsiteY2" fmla="*/ 628429 h 996305"/>
              <a:gd name="connsiteX3" fmla="*/ 1 w 9170700"/>
              <a:gd name="connsiteY3" fmla="*/ 996305 h 996305"/>
              <a:gd name="connsiteX4" fmla="*/ 0 w 9170700"/>
              <a:gd name="connsiteY4" fmla="*/ 0 h 996305"/>
              <a:gd name="connsiteX0" fmla="*/ 0 w 9170700"/>
              <a:gd name="connsiteY0" fmla="*/ 0 h 996305"/>
              <a:gd name="connsiteX1" fmla="*/ 9144000 w 9170700"/>
              <a:gd name="connsiteY1" fmla="*/ 0 h 996305"/>
              <a:gd name="connsiteX2" fmla="*/ 9170700 w 9170700"/>
              <a:gd name="connsiteY2" fmla="*/ 553724 h 996305"/>
              <a:gd name="connsiteX3" fmla="*/ 1 w 9170700"/>
              <a:gd name="connsiteY3" fmla="*/ 996305 h 996305"/>
              <a:gd name="connsiteX4" fmla="*/ 0 w 9170700"/>
              <a:gd name="connsiteY4" fmla="*/ 0 h 996305"/>
              <a:gd name="connsiteX0" fmla="*/ 0 w 9144000"/>
              <a:gd name="connsiteY0" fmla="*/ 0 h 996305"/>
              <a:gd name="connsiteX1" fmla="*/ 9144000 w 9144000"/>
              <a:gd name="connsiteY1" fmla="*/ 0 h 996305"/>
              <a:gd name="connsiteX2" fmla="*/ 9132600 w 9144000"/>
              <a:gd name="connsiteY2" fmla="*/ 566424 h 996305"/>
              <a:gd name="connsiteX3" fmla="*/ 1 w 9144000"/>
              <a:gd name="connsiteY3" fmla="*/ 996305 h 996305"/>
              <a:gd name="connsiteX4" fmla="*/ 0 w 9144000"/>
              <a:gd name="connsiteY4" fmla="*/ 0 h 996305"/>
              <a:gd name="connsiteX0" fmla="*/ 0 w 9145300"/>
              <a:gd name="connsiteY0" fmla="*/ 0 h 996305"/>
              <a:gd name="connsiteX1" fmla="*/ 9144000 w 9145300"/>
              <a:gd name="connsiteY1" fmla="*/ 0 h 996305"/>
              <a:gd name="connsiteX2" fmla="*/ 9145300 w 9145300"/>
              <a:gd name="connsiteY2" fmla="*/ 566424 h 996305"/>
              <a:gd name="connsiteX3" fmla="*/ 1 w 9145300"/>
              <a:gd name="connsiteY3" fmla="*/ 996305 h 996305"/>
              <a:gd name="connsiteX4" fmla="*/ 0 w 9145300"/>
              <a:gd name="connsiteY4" fmla="*/ 0 h 996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5300" h="996305">
                <a:moveTo>
                  <a:pt x="0" y="0"/>
                </a:moveTo>
                <a:lnTo>
                  <a:pt x="9144000" y="0"/>
                </a:lnTo>
                <a:cubicBezTo>
                  <a:pt x="9144433" y="188808"/>
                  <a:pt x="9144867" y="377616"/>
                  <a:pt x="9145300" y="566424"/>
                </a:cubicBezTo>
                <a:lnTo>
                  <a:pt x="1" y="996305"/>
                </a:lnTo>
                <a:cubicBezTo>
                  <a:pt x="1" y="699066"/>
                  <a:pt x="0" y="297239"/>
                  <a:pt x="0" y="0"/>
                </a:cubicBezTo>
                <a:close/>
              </a:path>
            </a:pathLst>
          </a:custGeom>
          <a:solidFill>
            <a:srgbClr val="012158"/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 descr="UVA_Primary_white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75" y="277922"/>
            <a:ext cx="1408412" cy="34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7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0"/>
            <a:lum/>
          </a:blip>
          <a:srcRect/>
          <a:stretch>
            <a:fillRect l="30000" t="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53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ftr="0" dt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139444"/>
            <a:ext cx="9144000" cy="518937"/>
          </a:xfrm>
        </p:spPr>
        <p:txBody>
          <a:bodyPr/>
          <a:lstStyle/>
          <a:p>
            <a:r>
              <a:rPr lang="en-US" altLang="zh-CN" sz="3600" b="1" dirty="0"/>
              <a:t> Robustness analysis of evolutionary signals </a:t>
            </a:r>
            <a:endParaRPr lang="en-US" sz="3600" b="1" dirty="0"/>
          </a:p>
          <a:p>
            <a:endParaRPr lang="en-US" altLang="zh-CN" sz="3600" b="1" dirty="0"/>
          </a:p>
          <a:p>
            <a:endParaRPr lang="en-US" altLang="zh-CN" sz="3600" b="1" dirty="0"/>
          </a:p>
          <a:p>
            <a:endParaRPr lang="en-US" altLang="zh-CN" sz="3600" b="1" dirty="0"/>
          </a:p>
          <a:p>
            <a:endParaRPr lang="en-US" altLang="zh-CN" sz="3600" b="1" dirty="0"/>
          </a:p>
          <a:p>
            <a:endParaRPr lang="en-US" altLang="zh-CN" sz="3600" b="1" dirty="0"/>
          </a:p>
          <a:p>
            <a:endParaRPr lang="en-US" altLang="zh-CN" sz="3600" b="1" dirty="0"/>
          </a:p>
          <a:p>
            <a:endParaRPr lang="en-US" altLang="zh-CN" sz="3600" b="1" dirty="0"/>
          </a:p>
          <a:p>
            <a:endParaRPr lang="en-US" altLang="zh-CN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95564" y="6331664"/>
            <a:ext cx="2133600" cy="365125"/>
          </a:xfrm>
        </p:spPr>
        <p:txBody>
          <a:bodyPr/>
          <a:lstStyle/>
          <a:p>
            <a:fld id="{0F418C06-167A-E646-9EF6-18275B625F6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9E76F444-5FDB-6642-A3C0-189AD27AC762}"/>
              </a:ext>
            </a:extLst>
          </p:cNvPr>
          <p:cNvSpPr txBox="1">
            <a:spLocks/>
          </p:cNvSpPr>
          <p:nvPr/>
        </p:nvSpPr>
        <p:spPr>
          <a:xfrm>
            <a:off x="506186" y="3298371"/>
            <a:ext cx="8472922" cy="1753314"/>
          </a:xfrm>
          <a:prstGeom prst="rect">
            <a:avLst/>
          </a:prstGeom>
          <a:noFill/>
        </p:spPr>
        <p:txBody>
          <a:bodyPr vert="horz"/>
          <a:lstStyle>
            <a:lvl1pPr marL="0" indent="0" algn="ctr" defTabSz="457200" rtl="0" eaLnBrk="1" latinLnBrk="0" hangingPunct="1">
              <a:spcBef>
                <a:spcPct val="20000"/>
              </a:spcBef>
              <a:buFontTx/>
              <a:buNone/>
              <a:defRPr sz="3200" kern="1200" baseline="0">
                <a:solidFill>
                  <a:schemeClr val="tx2">
                    <a:lumMod val="75000"/>
                  </a:schemeClr>
                </a:solidFill>
                <a:latin typeface="ITC Franklin Gothic Std Demi Compressed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400" dirty="0">
                <a:solidFill>
                  <a:srgbClr val="002060"/>
                </a:solidFill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243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95564" y="6331664"/>
            <a:ext cx="2133600" cy="365125"/>
          </a:xfrm>
        </p:spPr>
        <p:txBody>
          <a:bodyPr/>
          <a:lstStyle/>
          <a:p>
            <a:fld id="{0F418C06-167A-E646-9EF6-18275B625F6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9E76F444-5FDB-6642-A3C0-189AD27AC762}"/>
              </a:ext>
            </a:extLst>
          </p:cNvPr>
          <p:cNvSpPr txBox="1">
            <a:spLocks/>
          </p:cNvSpPr>
          <p:nvPr/>
        </p:nvSpPr>
        <p:spPr>
          <a:xfrm>
            <a:off x="506186" y="3298371"/>
            <a:ext cx="8472922" cy="1753314"/>
          </a:xfrm>
          <a:prstGeom prst="rect">
            <a:avLst/>
          </a:prstGeom>
          <a:noFill/>
        </p:spPr>
        <p:txBody>
          <a:bodyPr vert="horz"/>
          <a:lstStyle>
            <a:lvl1pPr marL="0" indent="0" algn="ctr" defTabSz="457200" rtl="0" eaLnBrk="1" latinLnBrk="0" hangingPunct="1">
              <a:spcBef>
                <a:spcPct val="20000"/>
              </a:spcBef>
              <a:buFontTx/>
              <a:buNone/>
              <a:defRPr sz="3200" kern="1200" baseline="0">
                <a:solidFill>
                  <a:schemeClr val="tx2">
                    <a:lumMod val="75000"/>
                  </a:schemeClr>
                </a:solidFill>
                <a:latin typeface="ITC Franklin Gothic Std Demi Compressed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400" dirty="0">
                <a:solidFill>
                  <a:srgbClr val="002060"/>
                </a:solidFill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rgbClr val="002060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D296E0-BF08-AC46-BA7A-F276656550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5D127B-52DC-4247-899A-8EBC2297DFAE}"/>
              </a:ext>
            </a:extLst>
          </p:cNvPr>
          <p:cNvSpPr txBox="1"/>
          <p:nvPr/>
        </p:nvSpPr>
        <p:spPr>
          <a:xfrm>
            <a:off x="1362364" y="1905088"/>
            <a:ext cx="72809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/>
              <a:t>GISAID</a:t>
            </a:r>
            <a:r>
              <a:rPr lang="zh-CN" altLang="en-US" dirty="0"/>
              <a:t> </a:t>
            </a:r>
            <a:r>
              <a:rPr lang="en-US" altLang="zh-CN" dirty="0"/>
              <a:t>data,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stamped</a:t>
            </a:r>
            <a:r>
              <a:rPr lang="zh-CN" altLang="en-US" dirty="0"/>
              <a:t> </a:t>
            </a:r>
            <a:endParaRPr lang="en-US" altLang="zh-CN" dirty="0"/>
          </a:p>
          <a:p>
            <a:pPr marL="342900" indent="-342900">
              <a:buAutoNum type="arabicPeriod"/>
            </a:pP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comes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affect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analysis</a:t>
            </a:r>
            <a:r>
              <a:rPr lang="zh-CN" altLang="en-US" dirty="0"/>
              <a:t> </a:t>
            </a:r>
            <a:r>
              <a:rPr lang="en-US" altLang="zh-CN" dirty="0"/>
              <a:t>result</a:t>
            </a:r>
          </a:p>
          <a:p>
            <a:pPr marL="342900" indent="-342900">
              <a:buAutoNum type="arabicPeriod"/>
            </a:pP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come</a:t>
            </a:r>
            <a:r>
              <a:rPr lang="zh-CN" altLang="en-US" dirty="0"/>
              <a:t> </a:t>
            </a:r>
            <a:r>
              <a:rPr lang="en-US" altLang="zh-CN" dirty="0"/>
              <a:t>in?</a:t>
            </a:r>
            <a:r>
              <a:rPr lang="zh-CN" altLang="en-US" dirty="0"/>
              <a:t> </a:t>
            </a:r>
            <a:r>
              <a:rPr lang="en-US" altLang="zh-CN" dirty="0"/>
              <a:t>Timeframe</a:t>
            </a: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become</a:t>
            </a:r>
            <a:r>
              <a:rPr lang="zh-CN" altLang="en-US" dirty="0"/>
              <a:t> </a:t>
            </a:r>
            <a:r>
              <a:rPr lang="en-US" altLang="zh-CN" dirty="0"/>
              <a:t>stable</a:t>
            </a:r>
            <a:r>
              <a:rPr lang="zh-CN" altLang="en-US" dirty="0"/>
              <a:t> </a:t>
            </a:r>
            <a:r>
              <a:rPr lang="en-US" altLang="zh-CN" dirty="0"/>
              <a:t>(no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comes</a:t>
            </a:r>
            <a:r>
              <a:rPr lang="zh-CN" altLang="en-US" dirty="0"/>
              <a:t> </a:t>
            </a:r>
            <a:r>
              <a:rPr lang="en-US" altLang="zh-CN" dirty="0"/>
              <a:t>in),</a:t>
            </a:r>
            <a:r>
              <a:rPr lang="zh-CN" altLang="en-US" dirty="0"/>
              <a:t> </a:t>
            </a:r>
            <a:r>
              <a:rPr lang="en-US" altLang="zh-CN" dirty="0"/>
              <a:t>6-8</a:t>
            </a:r>
            <a:r>
              <a:rPr lang="zh-CN" altLang="en-US" dirty="0"/>
              <a:t> </a:t>
            </a:r>
            <a:r>
              <a:rPr lang="en-US" altLang="zh-CN" dirty="0"/>
              <a:t>weeks.</a:t>
            </a:r>
          </a:p>
          <a:p>
            <a:pPr marL="342900" indent="-342900">
              <a:buAutoNum type="arabicPeriod"/>
            </a:pPr>
            <a:r>
              <a:rPr lang="en-US" altLang="zh-CN" dirty="0"/>
              <a:t>Analysis</a:t>
            </a:r>
            <a:r>
              <a:rPr lang="zh-CN" altLang="en-US" dirty="0"/>
              <a:t> </a:t>
            </a:r>
            <a:r>
              <a:rPr lang="en-US" altLang="zh-CN" dirty="0"/>
              <a:t>protocol,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simulate</a:t>
            </a:r>
            <a:r>
              <a:rPr lang="zh-CN" altLang="en-US" dirty="0"/>
              <a:t> </a:t>
            </a:r>
            <a:r>
              <a:rPr lang="en-US" altLang="zh-CN" dirty="0"/>
              <a:t>obtaining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week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week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prediction</a:t>
            </a:r>
            <a:r>
              <a:rPr lang="zh-CN" altLang="en-US" dirty="0"/>
              <a:t> </a:t>
            </a:r>
            <a:r>
              <a:rPr lang="en-US" altLang="zh-CN" dirty="0"/>
              <a:t>protocol.</a:t>
            </a:r>
            <a:r>
              <a:rPr lang="zh-CN" altLang="en-US" dirty="0"/>
              <a:t> </a:t>
            </a:r>
            <a:endParaRPr lang="en-US" altLang="zh-CN" dirty="0"/>
          </a:p>
          <a:p>
            <a:pPr marL="342900" indent="-342900">
              <a:buAutoNum type="arabicPeriod"/>
            </a:pP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evolution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signals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VA.</a:t>
            </a:r>
          </a:p>
          <a:p>
            <a:pPr marL="342900" indent="-342900">
              <a:buAutoNum type="arabicPeriod"/>
            </a:pPr>
            <a:r>
              <a:rPr lang="en-US" altLang="zh-CN" dirty="0"/>
              <a:t>Conclusion</a:t>
            </a:r>
            <a:r>
              <a:rPr lang="zh-CN" altLang="en-US" dirty="0"/>
              <a:t>  </a:t>
            </a:r>
            <a:endParaRPr lang="en-US" altLang="zh-CN" dirty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744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95564" y="6331664"/>
            <a:ext cx="2133600" cy="365125"/>
          </a:xfrm>
        </p:spPr>
        <p:txBody>
          <a:bodyPr/>
          <a:lstStyle/>
          <a:p>
            <a:fld id="{0F418C06-167A-E646-9EF6-18275B625F6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9E76F444-5FDB-6642-A3C0-189AD27AC762}"/>
              </a:ext>
            </a:extLst>
          </p:cNvPr>
          <p:cNvSpPr txBox="1">
            <a:spLocks/>
          </p:cNvSpPr>
          <p:nvPr/>
        </p:nvSpPr>
        <p:spPr>
          <a:xfrm>
            <a:off x="506186" y="3298371"/>
            <a:ext cx="8472922" cy="1753314"/>
          </a:xfrm>
          <a:prstGeom prst="rect">
            <a:avLst/>
          </a:prstGeom>
          <a:noFill/>
        </p:spPr>
        <p:txBody>
          <a:bodyPr vert="horz"/>
          <a:lstStyle>
            <a:lvl1pPr marL="0" indent="0" algn="ctr" defTabSz="457200" rtl="0" eaLnBrk="1" latinLnBrk="0" hangingPunct="1">
              <a:spcBef>
                <a:spcPct val="20000"/>
              </a:spcBef>
              <a:buFontTx/>
              <a:buNone/>
              <a:defRPr sz="3200" kern="1200" baseline="0">
                <a:solidFill>
                  <a:schemeClr val="tx2">
                    <a:lumMod val="75000"/>
                  </a:schemeClr>
                </a:solidFill>
                <a:latin typeface="ITC Franklin Gothic Std Demi Compressed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400" dirty="0">
                <a:solidFill>
                  <a:srgbClr val="002060"/>
                </a:solidFill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rgbClr val="002060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D296E0-BF08-AC46-BA7A-F276656550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GISAID data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B4CA452A-801B-344A-ACB6-09AC52C53C3B}"/>
              </a:ext>
            </a:extLst>
          </p:cNvPr>
          <p:cNvSpPr txBox="1">
            <a:spLocks/>
          </p:cNvSpPr>
          <p:nvPr/>
        </p:nvSpPr>
        <p:spPr>
          <a:xfrm>
            <a:off x="916049" y="1372262"/>
            <a:ext cx="7873621" cy="4617058"/>
          </a:xfrm>
          <a:prstGeom prst="rect">
            <a:avLst/>
          </a:prstGeom>
        </p:spPr>
        <p:txBody>
          <a:bodyPr vert="horz"/>
          <a:lstStyle>
            <a:lvl1pPr marL="0" indent="0" algn="ctr" defTabSz="457189" rtl="0" eaLnBrk="1" latinLnBrk="0" hangingPunct="1">
              <a:spcBef>
                <a:spcPct val="20000"/>
              </a:spcBef>
              <a:buFontTx/>
              <a:buNone/>
              <a:defRPr sz="3200" kern="1200" baseline="0">
                <a:solidFill>
                  <a:schemeClr val="tx2">
                    <a:lumMod val="75000"/>
                  </a:schemeClr>
                </a:solidFill>
                <a:latin typeface="ITC Franklin Gothic Std Demi Compressed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/>
              <a:t>Collection date: when a viral genome is collected.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/>
              <a:t>Submission date: when sequence data is added to GISAID.</a:t>
            </a:r>
          </a:p>
          <a:p>
            <a:pPr algn="l"/>
            <a:r>
              <a:rPr lang="en-US" altLang="zh-CN" sz="2400" dirty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/>
              <a:t>Submission is about </a:t>
            </a:r>
            <a:r>
              <a:rPr lang="en-US" altLang="zh-CN" sz="2400" dirty="0">
                <a:solidFill>
                  <a:srgbClr val="FF0000"/>
                </a:solidFill>
              </a:rPr>
              <a:t>2-8</a:t>
            </a:r>
            <a:r>
              <a:rPr lang="en-US" altLang="zh-CN" sz="2400" dirty="0"/>
              <a:t> weeks behind the Collection.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/>
              <a:t>Sequences are submitted non-uniformly, which impacts our signal.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/>
              <a:t>We provide a robustness analysis for our genomic evolutionary signal as weekly sequences are submitted.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55231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95564" y="6331664"/>
            <a:ext cx="2133600" cy="365125"/>
          </a:xfrm>
        </p:spPr>
        <p:txBody>
          <a:bodyPr/>
          <a:lstStyle/>
          <a:p>
            <a:fld id="{0F418C06-167A-E646-9EF6-18275B625F6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9E76F444-5FDB-6642-A3C0-189AD27AC762}"/>
              </a:ext>
            </a:extLst>
          </p:cNvPr>
          <p:cNvSpPr txBox="1">
            <a:spLocks/>
          </p:cNvSpPr>
          <p:nvPr/>
        </p:nvSpPr>
        <p:spPr>
          <a:xfrm>
            <a:off x="17860" y="1270788"/>
            <a:ext cx="8472922" cy="1753314"/>
          </a:xfrm>
          <a:prstGeom prst="rect">
            <a:avLst/>
          </a:prstGeom>
          <a:noFill/>
        </p:spPr>
        <p:txBody>
          <a:bodyPr vert="horz"/>
          <a:lstStyle>
            <a:lvl1pPr marL="0" indent="0" algn="ctr" defTabSz="457200" rtl="0" eaLnBrk="1" latinLnBrk="0" hangingPunct="1">
              <a:spcBef>
                <a:spcPct val="20000"/>
              </a:spcBef>
              <a:buFontTx/>
              <a:buNone/>
              <a:defRPr sz="3200" kern="1200" baseline="0">
                <a:solidFill>
                  <a:schemeClr val="tx2">
                    <a:lumMod val="75000"/>
                  </a:schemeClr>
                </a:solidFill>
                <a:latin typeface="ITC Franklin Gothic Std Demi Compressed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400" dirty="0">
                <a:solidFill>
                  <a:srgbClr val="002060"/>
                </a:solidFill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rgbClr val="002060"/>
              </a:solidFill>
            </a:endParaRP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489D6759-8C04-0340-8FDA-4EBDFBA8A6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622300"/>
            <a:ext cx="9144000" cy="457200"/>
          </a:xfrm>
        </p:spPr>
        <p:txBody>
          <a:bodyPr/>
          <a:lstStyle/>
          <a:p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evolution of sequence data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 Placeholder 1">
                <a:extLst>
                  <a:ext uri="{FF2B5EF4-FFF2-40B4-BE49-F238E27FC236}">
                    <a16:creationId xmlns:a16="http://schemas.microsoft.com/office/drawing/2014/main" id="{1232CD16-3D47-6745-9FB9-17EAF47E36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0764" y="1257053"/>
                <a:ext cx="8135184" cy="1617682"/>
              </a:xfrm>
              <a:prstGeom prst="rect">
                <a:avLst/>
              </a:prstGeom>
            </p:spPr>
            <p:txBody>
              <a:bodyPr vert="horz"/>
              <a:lstStyle>
                <a:lvl1pPr marL="0" indent="0" algn="ctr" defTabSz="457189" rtl="0" eaLnBrk="1" latinLnBrk="0" hangingPunct="1">
                  <a:spcBef>
                    <a:spcPct val="20000"/>
                  </a:spcBef>
                  <a:buFontTx/>
                  <a:buNone/>
                  <a:defRPr sz="3200" kern="1200" baseline="0">
                    <a:solidFill>
                      <a:schemeClr val="tx2">
                        <a:lumMod val="75000"/>
                      </a:schemeClr>
                    </a:solidFill>
                    <a:latin typeface="ITC Franklin Gothic Std Demi Compressed"/>
                    <a:ea typeface="+mn-ea"/>
                    <a:cs typeface="+mn-cs"/>
                  </a:defRPr>
                </a:lvl1pPr>
                <a:lvl2pPr marL="742932" indent="-285744" algn="l" defTabSz="457189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971" indent="-228594" algn="l" defTabSz="457189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160" indent="-228594" algn="l" defTabSz="457189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349" indent="-228594" algn="l" defTabSz="457189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457189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457189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457189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457189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altLang="zh-CN" sz="2400" dirty="0"/>
                  <a:t>Sequences collected at the same time are submitted to GISAID over time. </a:t>
                </a:r>
              </a:p>
              <a:p>
                <a:pPr algn="l"/>
                <a:r>
                  <a:rPr lang="en-US" altLang="zh-CN" sz="2400" dirty="0"/>
                  <a:t>Time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delay: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submission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date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collection date.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en-US" altLang="zh-CN" sz="2400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en-US" altLang="zh-CN" sz="2400" dirty="0"/>
              </a:p>
            </p:txBody>
          </p:sp>
        </mc:Choice>
        <mc:Fallback>
          <p:sp>
            <p:nvSpPr>
              <p:cNvPr id="17" name="Text Placeholder 1">
                <a:extLst>
                  <a:ext uri="{FF2B5EF4-FFF2-40B4-BE49-F238E27FC236}">
                    <a16:creationId xmlns:a16="http://schemas.microsoft.com/office/drawing/2014/main" id="{1232CD16-3D47-6745-9FB9-17EAF47E3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64" y="1257053"/>
                <a:ext cx="8135184" cy="1617682"/>
              </a:xfrm>
              <a:prstGeom prst="rect">
                <a:avLst/>
              </a:prstGeom>
              <a:blipFill>
                <a:blip r:embed="rId3"/>
                <a:stretch>
                  <a:fillRect l="-1090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B03B9019-15DA-FE4D-A95D-AF22ACFA3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452" y="2874735"/>
            <a:ext cx="7611330" cy="279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19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95564" y="6331664"/>
            <a:ext cx="2133600" cy="365125"/>
          </a:xfrm>
        </p:spPr>
        <p:txBody>
          <a:bodyPr/>
          <a:lstStyle/>
          <a:p>
            <a:fld id="{0F418C06-167A-E646-9EF6-18275B625F6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02404D-7CB5-DF43-ACC4-11ED7DC29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64" y="1430950"/>
            <a:ext cx="8327966" cy="4549263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6D99514-3262-A248-BEDA-73E51C0988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622300"/>
            <a:ext cx="9144000" cy="457200"/>
          </a:xfrm>
        </p:spPr>
        <p:txBody>
          <a:bodyPr/>
          <a:lstStyle/>
          <a:p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evolution of Virginia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933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95564" y="6331664"/>
            <a:ext cx="2133600" cy="365125"/>
          </a:xfrm>
        </p:spPr>
        <p:txBody>
          <a:bodyPr/>
          <a:lstStyle/>
          <a:p>
            <a:fld id="{0F418C06-167A-E646-9EF6-18275B625F6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9E76F444-5FDB-6642-A3C0-189AD27AC762}"/>
              </a:ext>
            </a:extLst>
          </p:cNvPr>
          <p:cNvSpPr txBox="1">
            <a:spLocks/>
          </p:cNvSpPr>
          <p:nvPr/>
        </p:nvSpPr>
        <p:spPr>
          <a:xfrm>
            <a:off x="506186" y="3298371"/>
            <a:ext cx="8472922" cy="1753314"/>
          </a:xfrm>
          <a:prstGeom prst="rect">
            <a:avLst/>
          </a:prstGeom>
          <a:noFill/>
        </p:spPr>
        <p:txBody>
          <a:bodyPr vert="horz"/>
          <a:lstStyle>
            <a:lvl1pPr marL="0" indent="0" algn="ctr" defTabSz="457200" rtl="0" eaLnBrk="1" latinLnBrk="0" hangingPunct="1">
              <a:spcBef>
                <a:spcPct val="20000"/>
              </a:spcBef>
              <a:buFontTx/>
              <a:buNone/>
              <a:defRPr sz="3200" kern="1200" baseline="0">
                <a:solidFill>
                  <a:schemeClr val="tx2">
                    <a:lumMod val="75000"/>
                  </a:schemeClr>
                </a:solidFill>
                <a:latin typeface="ITC Franklin Gothic Std Demi Compressed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400" dirty="0">
                <a:solidFill>
                  <a:srgbClr val="002060"/>
                </a:solidFill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rgbClr val="002060"/>
              </a:solidFill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42FFE1E-CC43-E249-963A-F30D75B7F2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622300"/>
            <a:ext cx="9144000" cy="457200"/>
          </a:xfrm>
        </p:spPr>
        <p:txBody>
          <a:bodyPr/>
          <a:lstStyle/>
          <a:p>
            <a:r>
              <a:rPr lang="en-US" altLang="zh-CN" dirty="0"/>
              <a:t>Analysis</a:t>
            </a:r>
            <a:r>
              <a:rPr lang="zh-CN" altLang="en-US" dirty="0"/>
              <a:t> </a:t>
            </a:r>
            <a:r>
              <a:rPr lang="en-US" altLang="zh-CN" dirty="0"/>
              <a:t>protocol</a:t>
            </a:r>
            <a:endParaRPr lang="en-US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13F76CBE-13A3-FF4C-96C5-B0CADEC81F96}"/>
              </a:ext>
            </a:extLst>
          </p:cNvPr>
          <p:cNvSpPr txBox="1">
            <a:spLocks/>
          </p:cNvSpPr>
          <p:nvPr/>
        </p:nvSpPr>
        <p:spPr>
          <a:xfrm>
            <a:off x="335539" y="1848126"/>
            <a:ext cx="8472922" cy="2482034"/>
          </a:xfrm>
          <a:prstGeom prst="rect">
            <a:avLst/>
          </a:prstGeom>
        </p:spPr>
        <p:txBody>
          <a:bodyPr vert="horz"/>
          <a:lstStyle>
            <a:lvl1pPr marL="0" indent="0" algn="ctr" defTabSz="457189" rtl="0" eaLnBrk="1" latinLnBrk="0" hangingPunct="1">
              <a:spcBef>
                <a:spcPct val="20000"/>
              </a:spcBef>
              <a:buFontTx/>
              <a:buNone/>
              <a:defRPr sz="3200" kern="1200" baseline="0">
                <a:solidFill>
                  <a:schemeClr val="tx2">
                    <a:lumMod val="75000"/>
                  </a:schemeClr>
                </a:solidFill>
                <a:latin typeface="ITC Franklin Gothic Std Demi Compressed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400" dirty="0"/>
              <a:t>Let</a:t>
            </a:r>
            <a:r>
              <a:rPr lang="zh-CN" altLang="en-US" sz="2400" dirty="0"/>
              <a:t> </a:t>
            </a:r>
            <a:r>
              <a:rPr lang="en-US" altLang="zh-CN" sz="2400" dirty="0"/>
              <a:t>P(</a:t>
            </a:r>
            <a:r>
              <a:rPr lang="en-US" altLang="zh-CN" sz="2400" dirty="0" err="1"/>
              <a:t>x,y</a:t>
            </a:r>
            <a:r>
              <a:rPr lang="en-US" altLang="zh-CN" sz="2400" dirty="0"/>
              <a:t>)</a:t>
            </a:r>
            <a:r>
              <a:rPr lang="zh-CN" altLang="en-US" sz="2400" dirty="0"/>
              <a:t> </a:t>
            </a:r>
            <a:r>
              <a:rPr lang="en-US" altLang="zh-CN" sz="2400" dirty="0"/>
              <a:t>be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sequence</a:t>
            </a:r>
            <a:r>
              <a:rPr lang="zh-CN" altLang="en-US" sz="2400" dirty="0"/>
              <a:t> </a:t>
            </a:r>
            <a:r>
              <a:rPr lang="en-US" altLang="zh-CN" sz="2400" dirty="0"/>
              <a:t>population</a:t>
            </a:r>
            <a:r>
              <a:rPr lang="zh-CN" altLang="en-US" sz="2400" dirty="0"/>
              <a:t> </a:t>
            </a:r>
            <a:r>
              <a:rPr lang="en-US" altLang="zh-CN" sz="2400" dirty="0"/>
              <a:t>collected</a:t>
            </a:r>
            <a:r>
              <a:rPr lang="zh-CN" altLang="en-US" sz="2400" dirty="0"/>
              <a:t> </a:t>
            </a:r>
            <a:r>
              <a:rPr lang="en-US" altLang="zh-CN" sz="2400" dirty="0"/>
              <a:t>at</a:t>
            </a:r>
            <a:r>
              <a:rPr lang="zh-CN" altLang="en-US" sz="2400" dirty="0"/>
              <a:t> </a:t>
            </a:r>
            <a:r>
              <a:rPr lang="en-US" altLang="zh-CN" sz="2400" dirty="0"/>
              <a:t>time</a:t>
            </a:r>
            <a:r>
              <a:rPr lang="zh-CN" altLang="en-US" sz="2400" dirty="0"/>
              <a:t> </a:t>
            </a:r>
            <a:r>
              <a:rPr lang="en-US" altLang="zh-CN" sz="2400" dirty="0"/>
              <a:t>x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submitted</a:t>
            </a:r>
            <a:r>
              <a:rPr lang="zh-CN" altLang="en-US" sz="2400" dirty="0"/>
              <a:t> </a:t>
            </a:r>
            <a:r>
              <a:rPr lang="en-US" altLang="zh-CN" sz="2400" dirty="0"/>
              <a:t>before</a:t>
            </a:r>
            <a:r>
              <a:rPr lang="zh-CN" altLang="en-US" sz="2400" dirty="0"/>
              <a:t> </a:t>
            </a:r>
            <a:r>
              <a:rPr lang="en-US" altLang="zh-CN" sz="2400" dirty="0"/>
              <a:t>time</a:t>
            </a:r>
            <a:r>
              <a:rPr lang="zh-CN" altLang="en-US" sz="2400" dirty="0"/>
              <a:t> </a:t>
            </a:r>
            <a:r>
              <a:rPr lang="en-US" altLang="zh-CN" sz="2400" dirty="0"/>
              <a:t>y.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signal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P(</a:t>
            </a:r>
            <a:r>
              <a:rPr lang="en-US" altLang="zh-CN" sz="2400" dirty="0" err="1"/>
              <a:t>x,y</a:t>
            </a:r>
            <a:r>
              <a:rPr lang="en-US" altLang="zh-CN" sz="2400" dirty="0"/>
              <a:t>)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cluster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active</a:t>
            </a:r>
            <a:r>
              <a:rPr lang="zh-CN" altLang="en-US" sz="2400" dirty="0"/>
              <a:t> </a:t>
            </a:r>
            <a:r>
              <a:rPr lang="en-US" altLang="zh-CN" sz="2400" dirty="0"/>
              <a:t>sites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P(</a:t>
            </a:r>
            <a:r>
              <a:rPr lang="en-US" altLang="zh-CN" sz="2400" dirty="0" err="1"/>
              <a:t>x,y</a:t>
            </a:r>
            <a:r>
              <a:rPr lang="en-US" altLang="zh-CN" sz="2400" dirty="0"/>
              <a:t>)</a:t>
            </a:r>
            <a:r>
              <a:rPr lang="zh-CN" altLang="en-US" sz="2400" dirty="0"/>
              <a:t> </a:t>
            </a:r>
            <a:r>
              <a:rPr lang="en-US" altLang="zh-CN" sz="2400" dirty="0"/>
              <a:t>which: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/>
              <a:t>with</a:t>
            </a:r>
            <a:r>
              <a:rPr lang="zh-CN" altLang="en-US" sz="2400" dirty="0"/>
              <a:t> </a:t>
            </a:r>
            <a:r>
              <a:rPr lang="en-US" altLang="zh-CN" sz="2400" dirty="0"/>
              <a:t>size</a:t>
            </a:r>
            <a:r>
              <a:rPr lang="zh-CN" altLang="en-US" sz="2400" dirty="0"/>
              <a:t> </a:t>
            </a:r>
            <a:r>
              <a:rPr lang="en-US" altLang="zh-CN" sz="2400" dirty="0"/>
              <a:t>&gt;=</a:t>
            </a:r>
            <a:r>
              <a:rPr lang="zh-CN" altLang="en-US" sz="2400" dirty="0"/>
              <a:t> </a:t>
            </a:r>
            <a:r>
              <a:rPr lang="en-US" altLang="zh-CN" sz="2400" dirty="0"/>
              <a:t>5,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/>
              <a:t>Contains</a:t>
            </a:r>
            <a:r>
              <a:rPr lang="zh-CN" altLang="en-US" sz="2400" dirty="0"/>
              <a:t> </a:t>
            </a:r>
            <a:r>
              <a:rPr lang="en-US" altLang="zh-CN" sz="2400" dirty="0"/>
              <a:t>&gt;=</a:t>
            </a:r>
            <a:r>
              <a:rPr lang="zh-CN" altLang="en-US" sz="2400" dirty="0"/>
              <a:t> </a:t>
            </a:r>
            <a:r>
              <a:rPr lang="en-US" altLang="zh-CN" sz="2400" dirty="0"/>
              <a:t>50%</a:t>
            </a:r>
            <a:r>
              <a:rPr lang="zh-CN" altLang="en-US" sz="2400" dirty="0"/>
              <a:t> </a:t>
            </a:r>
            <a:r>
              <a:rPr lang="en-US" altLang="zh-CN" sz="2400" dirty="0"/>
              <a:t>(+)-sites</a:t>
            </a:r>
            <a:r>
              <a:rPr lang="zh-CN" altLang="en-US" sz="2400" dirty="0"/>
              <a:t> </a:t>
            </a:r>
            <a:r>
              <a:rPr lang="en-US" altLang="zh-CN" sz="2400" dirty="0"/>
              <a:t>(sites</a:t>
            </a:r>
            <a:r>
              <a:rPr lang="zh-CN" altLang="en-US" sz="2400" dirty="0"/>
              <a:t> </a:t>
            </a:r>
            <a:r>
              <a:rPr lang="en-US" altLang="zh-CN" sz="2400" dirty="0"/>
              <a:t>that</a:t>
            </a:r>
            <a:r>
              <a:rPr lang="zh-CN" altLang="en-US" sz="2400" dirty="0"/>
              <a:t> </a:t>
            </a:r>
            <a:r>
              <a:rPr lang="en-US" altLang="zh-CN" sz="2400" dirty="0"/>
              <a:t>are</a:t>
            </a:r>
            <a:r>
              <a:rPr lang="zh-CN" altLang="en-US" sz="2400" dirty="0"/>
              <a:t> </a:t>
            </a:r>
            <a:r>
              <a:rPr lang="en-US" altLang="zh-CN" sz="2400" dirty="0"/>
              <a:t>not</a:t>
            </a:r>
            <a:r>
              <a:rPr lang="zh-CN" altLang="en-US" sz="2400" dirty="0"/>
              <a:t> </a:t>
            </a:r>
            <a:r>
              <a:rPr lang="en-US" altLang="zh-CN" sz="2400" dirty="0"/>
              <a:t>active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sequence</a:t>
            </a:r>
            <a:r>
              <a:rPr lang="zh-CN" altLang="en-US" sz="2400" dirty="0"/>
              <a:t> </a:t>
            </a:r>
            <a:r>
              <a:rPr lang="en-US" altLang="zh-CN" sz="2400" dirty="0"/>
              <a:t>population</a:t>
            </a:r>
            <a:r>
              <a:rPr lang="zh-CN" altLang="en-US" sz="2400" dirty="0"/>
              <a:t> </a:t>
            </a:r>
            <a:r>
              <a:rPr lang="en-US" altLang="zh-CN" sz="2400" dirty="0"/>
              <a:t>P(x-1,y)</a:t>
            </a:r>
            <a:r>
              <a:rPr lang="zh-CN" altLang="en-US" sz="2400" dirty="0"/>
              <a:t> </a:t>
            </a:r>
            <a:r>
              <a:rPr lang="en-US" altLang="zh-CN" sz="2400" dirty="0"/>
              <a:t>but</a:t>
            </a:r>
            <a:r>
              <a:rPr lang="zh-CN" altLang="en-US" sz="2400" dirty="0"/>
              <a:t> </a:t>
            </a:r>
            <a:r>
              <a:rPr lang="en-US" altLang="zh-CN" sz="2400" dirty="0"/>
              <a:t>are</a:t>
            </a:r>
            <a:r>
              <a:rPr lang="zh-CN" altLang="en-US" sz="2400" dirty="0"/>
              <a:t> </a:t>
            </a:r>
            <a:r>
              <a:rPr lang="en-US" altLang="zh-CN" sz="2400" dirty="0"/>
              <a:t>active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P(</a:t>
            </a:r>
            <a:r>
              <a:rPr lang="en-US" altLang="zh-CN" sz="2400" dirty="0" err="1"/>
              <a:t>x,y</a:t>
            </a:r>
            <a:r>
              <a:rPr lang="en-US" altLang="zh-CN" sz="2400" dirty="0"/>
              <a:t>)).</a:t>
            </a:r>
            <a:r>
              <a:rPr lang="zh-CN" altLang="en-US" sz="2400" dirty="0"/>
              <a:t>  </a:t>
            </a:r>
            <a:endParaRPr lang="en-US" altLang="zh-CN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55247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95564" y="6331664"/>
            <a:ext cx="2133600" cy="365125"/>
          </a:xfrm>
        </p:spPr>
        <p:txBody>
          <a:bodyPr/>
          <a:lstStyle/>
          <a:p>
            <a:fld id="{0F418C06-167A-E646-9EF6-18275B625F6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9E76F444-5FDB-6642-A3C0-189AD27AC762}"/>
              </a:ext>
            </a:extLst>
          </p:cNvPr>
          <p:cNvSpPr txBox="1">
            <a:spLocks/>
          </p:cNvSpPr>
          <p:nvPr/>
        </p:nvSpPr>
        <p:spPr>
          <a:xfrm>
            <a:off x="506186" y="3298371"/>
            <a:ext cx="8472922" cy="1753314"/>
          </a:xfrm>
          <a:prstGeom prst="rect">
            <a:avLst/>
          </a:prstGeom>
          <a:noFill/>
        </p:spPr>
        <p:txBody>
          <a:bodyPr vert="horz"/>
          <a:lstStyle>
            <a:lvl1pPr marL="0" indent="0" algn="ctr" defTabSz="457200" rtl="0" eaLnBrk="1" latinLnBrk="0" hangingPunct="1">
              <a:spcBef>
                <a:spcPct val="20000"/>
              </a:spcBef>
              <a:buFontTx/>
              <a:buNone/>
              <a:defRPr sz="3200" kern="1200" baseline="0">
                <a:solidFill>
                  <a:schemeClr val="tx2">
                    <a:lumMod val="75000"/>
                  </a:schemeClr>
                </a:solidFill>
                <a:latin typeface="ITC Franklin Gothic Std Demi Compressed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400" dirty="0">
                <a:solidFill>
                  <a:srgbClr val="002060"/>
                </a:solidFill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rgbClr val="002060"/>
              </a:solidFill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42FFE1E-CC43-E249-963A-F30D75B7F2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622300"/>
            <a:ext cx="9144000" cy="457200"/>
          </a:xfrm>
        </p:spPr>
        <p:txBody>
          <a:bodyPr/>
          <a:lstStyle/>
          <a:p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evolution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signals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EB7A54-1D75-4E4D-A77A-1B5769327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50" y="2002038"/>
            <a:ext cx="8003488" cy="330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03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95564" y="6331664"/>
            <a:ext cx="2133600" cy="365125"/>
          </a:xfrm>
        </p:spPr>
        <p:txBody>
          <a:bodyPr/>
          <a:lstStyle/>
          <a:p>
            <a:fld id="{0F418C06-167A-E646-9EF6-18275B625F6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9E76F444-5FDB-6642-A3C0-189AD27AC762}"/>
              </a:ext>
            </a:extLst>
          </p:cNvPr>
          <p:cNvSpPr txBox="1">
            <a:spLocks/>
          </p:cNvSpPr>
          <p:nvPr/>
        </p:nvSpPr>
        <p:spPr>
          <a:xfrm>
            <a:off x="506186" y="3298371"/>
            <a:ext cx="8472922" cy="1753314"/>
          </a:xfrm>
          <a:prstGeom prst="rect">
            <a:avLst/>
          </a:prstGeom>
          <a:noFill/>
        </p:spPr>
        <p:txBody>
          <a:bodyPr vert="horz"/>
          <a:lstStyle>
            <a:lvl1pPr marL="0" indent="0" algn="ctr" defTabSz="457200" rtl="0" eaLnBrk="1" latinLnBrk="0" hangingPunct="1">
              <a:spcBef>
                <a:spcPct val="20000"/>
              </a:spcBef>
              <a:buFontTx/>
              <a:buNone/>
              <a:defRPr sz="3200" kern="1200" baseline="0">
                <a:solidFill>
                  <a:schemeClr val="tx2">
                    <a:lumMod val="75000"/>
                  </a:schemeClr>
                </a:solidFill>
                <a:latin typeface="ITC Franklin Gothic Std Demi Compressed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400" dirty="0">
                <a:solidFill>
                  <a:srgbClr val="002060"/>
                </a:solidFill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rgbClr val="002060"/>
              </a:solidFill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42FFE1E-CC43-E249-963A-F30D75B7F2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622300"/>
            <a:ext cx="9144000" cy="457200"/>
          </a:xfrm>
        </p:spPr>
        <p:txBody>
          <a:bodyPr/>
          <a:lstStyle/>
          <a:p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evolution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signals,</a:t>
            </a:r>
            <a:r>
              <a:rPr lang="zh-CN" altLang="en-US" dirty="0"/>
              <a:t> </a:t>
            </a:r>
            <a:r>
              <a:rPr lang="en-US" altLang="zh-CN" dirty="0"/>
              <a:t>Virginia,</a:t>
            </a:r>
            <a:r>
              <a:rPr lang="zh-CN" altLang="en-US" dirty="0"/>
              <a:t> </a:t>
            </a:r>
            <a:r>
              <a:rPr lang="en-US" altLang="zh-CN" dirty="0"/>
              <a:t>2021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18E776-28E4-2541-92C4-0E7CE1F24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03" y="1269241"/>
            <a:ext cx="8280005" cy="5244985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311D1EB8-A1CB-EC44-B57A-18711088D61F}"/>
              </a:ext>
            </a:extLst>
          </p:cNvPr>
          <p:cNvSpPr txBox="1">
            <a:spLocks/>
          </p:cNvSpPr>
          <p:nvPr/>
        </p:nvSpPr>
        <p:spPr>
          <a:xfrm>
            <a:off x="-29767" y="1514670"/>
            <a:ext cx="1427000" cy="511353"/>
          </a:xfrm>
          <a:prstGeom prst="rect">
            <a:avLst/>
          </a:prstGeom>
        </p:spPr>
        <p:txBody>
          <a:bodyPr vert="horz"/>
          <a:lstStyle>
            <a:lvl1pPr marL="0" indent="0" algn="ctr" defTabSz="457189" rtl="0" eaLnBrk="1" latinLnBrk="0" hangingPunct="1">
              <a:spcBef>
                <a:spcPct val="20000"/>
              </a:spcBef>
              <a:buFontTx/>
              <a:buNone/>
              <a:defRPr sz="3200" kern="1200" baseline="0">
                <a:solidFill>
                  <a:schemeClr val="tx2">
                    <a:lumMod val="75000"/>
                  </a:schemeClr>
                </a:solidFill>
                <a:latin typeface="ITC Franklin Gothic Std Demi Compressed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400" dirty="0"/>
              <a:t>3</a:t>
            </a:r>
            <a:r>
              <a:rPr lang="zh-CN" altLang="en-US" sz="1400" dirty="0"/>
              <a:t> </a:t>
            </a:r>
            <a:r>
              <a:rPr lang="en-US" altLang="zh-CN" sz="1400" dirty="0"/>
              <a:t>weeks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D311E2AC-D28C-0542-8455-2BABB9E44BEF}"/>
              </a:ext>
            </a:extLst>
          </p:cNvPr>
          <p:cNvSpPr txBox="1">
            <a:spLocks/>
          </p:cNvSpPr>
          <p:nvPr/>
        </p:nvSpPr>
        <p:spPr>
          <a:xfrm>
            <a:off x="-36391" y="2356184"/>
            <a:ext cx="1427000" cy="511353"/>
          </a:xfrm>
          <a:prstGeom prst="rect">
            <a:avLst/>
          </a:prstGeom>
        </p:spPr>
        <p:txBody>
          <a:bodyPr vert="horz"/>
          <a:lstStyle>
            <a:lvl1pPr marL="0" indent="0" algn="ctr" defTabSz="457189" rtl="0" eaLnBrk="1" latinLnBrk="0" hangingPunct="1">
              <a:spcBef>
                <a:spcPct val="20000"/>
              </a:spcBef>
              <a:buFontTx/>
              <a:buNone/>
              <a:defRPr sz="3200" kern="1200" baseline="0">
                <a:solidFill>
                  <a:schemeClr val="tx2">
                    <a:lumMod val="75000"/>
                  </a:schemeClr>
                </a:solidFill>
                <a:latin typeface="ITC Franklin Gothic Std Demi Compressed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400" dirty="0"/>
              <a:t>4</a:t>
            </a:r>
            <a:r>
              <a:rPr lang="zh-CN" altLang="en-US" sz="1400" dirty="0"/>
              <a:t> </a:t>
            </a:r>
            <a:r>
              <a:rPr lang="en-US" altLang="zh-CN" sz="1400" dirty="0"/>
              <a:t>weeks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7A0CEB0F-0410-2040-AF26-DADCF9A8D9F4}"/>
              </a:ext>
            </a:extLst>
          </p:cNvPr>
          <p:cNvSpPr txBox="1">
            <a:spLocks/>
          </p:cNvSpPr>
          <p:nvPr/>
        </p:nvSpPr>
        <p:spPr>
          <a:xfrm>
            <a:off x="-43019" y="3197698"/>
            <a:ext cx="1427000" cy="511353"/>
          </a:xfrm>
          <a:prstGeom prst="rect">
            <a:avLst/>
          </a:prstGeom>
        </p:spPr>
        <p:txBody>
          <a:bodyPr vert="horz"/>
          <a:lstStyle>
            <a:lvl1pPr marL="0" indent="0" algn="ctr" defTabSz="457189" rtl="0" eaLnBrk="1" latinLnBrk="0" hangingPunct="1">
              <a:spcBef>
                <a:spcPct val="20000"/>
              </a:spcBef>
              <a:buFontTx/>
              <a:buNone/>
              <a:defRPr sz="3200" kern="1200" baseline="0">
                <a:solidFill>
                  <a:schemeClr val="tx2">
                    <a:lumMod val="75000"/>
                  </a:schemeClr>
                </a:solidFill>
                <a:latin typeface="ITC Franklin Gothic Std Demi Compressed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400" dirty="0"/>
              <a:t>5</a:t>
            </a:r>
            <a:r>
              <a:rPr lang="zh-CN" altLang="en-US" sz="1400" dirty="0"/>
              <a:t> </a:t>
            </a:r>
            <a:r>
              <a:rPr lang="en-US" altLang="zh-CN" sz="1400" dirty="0"/>
              <a:t>weeks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1BEE908-6D9E-FD40-A9EF-EBB1E7891084}"/>
              </a:ext>
            </a:extLst>
          </p:cNvPr>
          <p:cNvSpPr txBox="1">
            <a:spLocks/>
          </p:cNvSpPr>
          <p:nvPr/>
        </p:nvSpPr>
        <p:spPr>
          <a:xfrm>
            <a:off x="-48993" y="4098571"/>
            <a:ext cx="1427000" cy="511353"/>
          </a:xfrm>
          <a:prstGeom prst="rect">
            <a:avLst/>
          </a:prstGeom>
        </p:spPr>
        <p:txBody>
          <a:bodyPr vert="horz"/>
          <a:lstStyle>
            <a:lvl1pPr marL="0" indent="0" algn="ctr" defTabSz="457189" rtl="0" eaLnBrk="1" latinLnBrk="0" hangingPunct="1">
              <a:spcBef>
                <a:spcPct val="20000"/>
              </a:spcBef>
              <a:buFontTx/>
              <a:buNone/>
              <a:defRPr sz="3200" kern="1200" baseline="0">
                <a:solidFill>
                  <a:schemeClr val="tx2">
                    <a:lumMod val="75000"/>
                  </a:schemeClr>
                </a:solidFill>
                <a:latin typeface="ITC Franklin Gothic Std Demi Compressed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400" dirty="0"/>
              <a:t>6</a:t>
            </a:r>
            <a:r>
              <a:rPr lang="zh-CN" altLang="en-US" sz="1400" dirty="0"/>
              <a:t> </a:t>
            </a:r>
            <a:r>
              <a:rPr lang="en-US" altLang="zh-CN" sz="1400" dirty="0"/>
              <a:t>weeks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9A3F6AAE-F5B1-3148-8A71-22D61926EAC9}"/>
              </a:ext>
            </a:extLst>
          </p:cNvPr>
          <p:cNvSpPr txBox="1">
            <a:spLocks/>
          </p:cNvSpPr>
          <p:nvPr/>
        </p:nvSpPr>
        <p:spPr>
          <a:xfrm>
            <a:off x="-64636" y="5051685"/>
            <a:ext cx="1427000" cy="511353"/>
          </a:xfrm>
          <a:prstGeom prst="rect">
            <a:avLst/>
          </a:prstGeom>
        </p:spPr>
        <p:txBody>
          <a:bodyPr vert="horz"/>
          <a:lstStyle>
            <a:lvl1pPr marL="0" indent="0" algn="ctr" defTabSz="457189" rtl="0" eaLnBrk="1" latinLnBrk="0" hangingPunct="1">
              <a:spcBef>
                <a:spcPct val="20000"/>
              </a:spcBef>
              <a:buFontTx/>
              <a:buNone/>
              <a:defRPr sz="3200" kern="1200" baseline="0">
                <a:solidFill>
                  <a:schemeClr val="tx2">
                    <a:lumMod val="75000"/>
                  </a:schemeClr>
                </a:solidFill>
                <a:latin typeface="ITC Franklin Gothic Std Demi Compressed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400" dirty="0"/>
              <a:t>7</a:t>
            </a:r>
            <a:r>
              <a:rPr lang="zh-CN" altLang="en-US" sz="1400" dirty="0"/>
              <a:t> </a:t>
            </a:r>
            <a:r>
              <a:rPr lang="en-US" altLang="zh-CN" sz="1400" dirty="0"/>
              <a:t>weeks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589A9962-1979-524D-8BA9-8FA50A177A4A}"/>
              </a:ext>
            </a:extLst>
          </p:cNvPr>
          <p:cNvSpPr txBox="1">
            <a:spLocks/>
          </p:cNvSpPr>
          <p:nvPr/>
        </p:nvSpPr>
        <p:spPr>
          <a:xfrm>
            <a:off x="-70016" y="5998979"/>
            <a:ext cx="1427000" cy="511353"/>
          </a:xfrm>
          <a:prstGeom prst="rect">
            <a:avLst/>
          </a:prstGeom>
        </p:spPr>
        <p:txBody>
          <a:bodyPr vert="horz"/>
          <a:lstStyle>
            <a:lvl1pPr marL="0" indent="0" algn="ctr" defTabSz="457189" rtl="0" eaLnBrk="1" latinLnBrk="0" hangingPunct="1">
              <a:spcBef>
                <a:spcPct val="20000"/>
              </a:spcBef>
              <a:buFontTx/>
              <a:buNone/>
              <a:defRPr sz="3200" kern="1200" baseline="0">
                <a:solidFill>
                  <a:schemeClr val="tx2">
                    <a:lumMod val="75000"/>
                  </a:schemeClr>
                </a:solidFill>
                <a:latin typeface="ITC Franklin Gothic Std Demi Compressed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400" dirty="0"/>
              <a:t>8</a:t>
            </a:r>
            <a:r>
              <a:rPr lang="zh-CN" altLang="en-US" sz="1400" dirty="0"/>
              <a:t> </a:t>
            </a:r>
            <a:r>
              <a:rPr lang="en-US" altLang="zh-CN" sz="1400" dirty="0"/>
              <a:t>weeks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C9C4C60D-BCE6-9E4C-9BF7-A4201808C300}"/>
              </a:ext>
            </a:extLst>
          </p:cNvPr>
          <p:cNvSpPr txBox="1">
            <a:spLocks/>
          </p:cNvSpPr>
          <p:nvPr/>
        </p:nvSpPr>
        <p:spPr>
          <a:xfrm>
            <a:off x="-28739" y="1084534"/>
            <a:ext cx="1427000" cy="511353"/>
          </a:xfrm>
          <a:prstGeom prst="rect">
            <a:avLst/>
          </a:prstGeom>
        </p:spPr>
        <p:txBody>
          <a:bodyPr vert="horz"/>
          <a:lstStyle>
            <a:lvl1pPr marL="0" indent="0" algn="ctr" defTabSz="457189" rtl="0" eaLnBrk="1" latinLnBrk="0" hangingPunct="1">
              <a:spcBef>
                <a:spcPct val="20000"/>
              </a:spcBef>
              <a:buFontTx/>
              <a:buNone/>
              <a:defRPr sz="3200" kern="1200" baseline="0">
                <a:solidFill>
                  <a:schemeClr val="tx2">
                    <a:lumMod val="75000"/>
                  </a:schemeClr>
                </a:solidFill>
                <a:latin typeface="ITC Franklin Gothic Std Demi Compressed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400" dirty="0"/>
              <a:t>Delay:</a:t>
            </a:r>
          </a:p>
        </p:txBody>
      </p:sp>
    </p:spTree>
    <p:extLst>
      <p:ext uri="{BB962C8B-B14F-4D97-AF65-F5344CB8AC3E}">
        <p14:creationId xmlns:p14="http://schemas.microsoft.com/office/powerpoint/2010/main" val="1033889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95564" y="6331664"/>
            <a:ext cx="2133600" cy="365125"/>
          </a:xfrm>
        </p:spPr>
        <p:txBody>
          <a:bodyPr/>
          <a:lstStyle/>
          <a:p>
            <a:fld id="{0F418C06-167A-E646-9EF6-18275B625F6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42FFE1E-CC43-E249-963A-F30D75B7F2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622300"/>
            <a:ext cx="9144000" cy="457200"/>
          </a:xfrm>
        </p:spPr>
        <p:txBody>
          <a:bodyPr/>
          <a:lstStyle/>
          <a:p>
            <a:r>
              <a:rPr lang="en-US" altLang="zh-CN" dirty="0"/>
              <a:t>Observation</a:t>
            </a:r>
            <a:endParaRPr lang="en-US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13F76CBE-13A3-FF4C-96C5-B0CADEC81F96}"/>
              </a:ext>
            </a:extLst>
          </p:cNvPr>
          <p:cNvSpPr txBox="1">
            <a:spLocks/>
          </p:cNvSpPr>
          <p:nvPr/>
        </p:nvSpPr>
        <p:spPr>
          <a:xfrm>
            <a:off x="335539" y="1848126"/>
            <a:ext cx="8472922" cy="2482034"/>
          </a:xfrm>
          <a:prstGeom prst="rect">
            <a:avLst/>
          </a:prstGeom>
        </p:spPr>
        <p:txBody>
          <a:bodyPr vert="horz"/>
          <a:lstStyle>
            <a:lvl1pPr marL="0" indent="0" algn="ctr" defTabSz="457189" rtl="0" eaLnBrk="1" latinLnBrk="0" hangingPunct="1">
              <a:spcBef>
                <a:spcPct val="20000"/>
              </a:spcBef>
              <a:buFontTx/>
              <a:buNone/>
              <a:defRPr sz="3200" kern="1200" baseline="0">
                <a:solidFill>
                  <a:schemeClr val="tx2">
                    <a:lumMod val="75000"/>
                  </a:schemeClr>
                </a:solidFill>
                <a:latin typeface="ITC Franklin Gothic Std Demi Compressed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/>
              <a:t>Signals</a:t>
            </a:r>
            <a:r>
              <a:rPr lang="zh-CN" altLang="en-US" sz="2400" dirty="0"/>
              <a:t> </a:t>
            </a:r>
            <a:r>
              <a:rPr lang="en-US" altLang="zh-CN" sz="2400" dirty="0"/>
              <a:t>that</a:t>
            </a:r>
            <a:r>
              <a:rPr lang="zh-CN" altLang="en-US" sz="2400" dirty="0"/>
              <a:t> </a:t>
            </a:r>
            <a:r>
              <a:rPr lang="en-US" altLang="zh-CN" sz="2400" dirty="0"/>
              <a:t>are</a:t>
            </a:r>
            <a:r>
              <a:rPr lang="zh-CN" altLang="en-US" sz="2400" dirty="0"/>
              <a:t> </a:t>
            </a:r>
            <a:r>
              <a:rPr lang="en-US" altLang="zh-CN" sz="2400" dirty="0"/>
              <a:t>mapped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 err="1"/>
              <a:t>VoC</a:t>
            </a:r>
            <a:r>
              <a:rPr lang="zh-CN" altLang="en-US" sz="2400" dirty="0"/>
              <a:t> </a:t>
            </a:r>
            <a:r>
              <a:rPr lang="en-US" altLang="zh-CN" sz="2400" dirty="0"/>
              <a:t>are</a:t>
            </a:r>
            <a:r>
              <a:rPr lang="zh-CN" altLang="en-US" sz="2400" dirty="0"/>
              <a:t> </a:t>
            </a:r>
            <a:r>
              <a:rPr lang="en-US" altLang="zh-CN" sz="2400" dirty="0"/>
              <a:t>consistent.</a:t>
            </a:r>
            <a:r>
              <a:rPr lang="zh-CN" altLang="en-US" sz="2400" dirty="0"/>
              <a:t> </a:t>
            </a:r>
            <a:endParaRPr lang="en-US" altLang="zh-CN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/>
              <a:t>There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trade</a:t>
            </a:r>
            <a:r>
              <a:rPr lang="zh-CN" altLang="en-US" sz="2400" dirty="0"/>
              <a:t> </a:t>
            </a:r>
            <a:r>
              <a:rPr lang="en-US" altLang="zh-CN" sz="2400" dirty="0"/>
              <a:t>off</a:t>
            </a:r>
            <a:r>
              <a:rPr lang="zh-CN" altLang="en-US" sz="2400" dirty="0"/>
              <a:t> </a:t>
            </a:r>
            <a:r>
              <a:rPr lang="en-US" altLang="zh-CN" sz="2400" dirty="0"/>
              <a:t>between</a:t>
            </a:r>
            <a:r>
              <a:rPr lang="zh-CN" altLang="en-US" sz="2400" dirty="0"/>
              <a:t> </a:t>
            </a:r>
            <a:r>
              <a:rPr lang="en-US" altLang="zh-CN" sz="2400" dirty="0"/>
              <a:t>early</a:t>
            </a:r>
            <a:r>
              <a:rPr lang="zh-CN" altLang="en-US" sz="2400" dirty="0"/>
              <a:t> </a:t>
            </a:r>
            <a:r>
              <a:rPr lang="en-US" altLang="zh-CN" sz="2400" dirty="0"/>
              <a:t>detection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signal</a:t>
            </a:r>
            <a:r>
              <a:rPr lang="zh-CN" altLang="en-US" sz="2400" dirty="0"/>
              <a:t> </a:t>
            </a:r>
            <a:r>
              <a:rPr lang="en-US" altLang="zh-CN" sz="2400" dirty="0"/>
              <a:t>stability.</a:t>
            </a:r>
            <a:r>
              <a:rPr lang="zh-CN" altLang="en-US" sz="2400" dirty="0"/>
              <a:t> </a:t>
            </a:r>
            <a:endParaRPr lang="en-US" altLang="zh-CN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turnover</a:t>
            </a:r>
            <a:r>
              <a:rPr lang="zh-CN" altLang="en-US" sz="2400" dirty="0"/>
              <a:t> </a:t>
            </a:r>
            <a:r>
              <a:rPr lang="en-US" altLang="zh-CN" sz="2400" dirty="0"/>
              <a:t>time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unnecessarily</a:t>
            </a:r>
            <a:r>
              <a:rPr lang="zh-CN" altLang="en-US" sz="2400" dirty="0"/>
              <a:t> </a:t>
            </a:r>
            <a:r>
              <a:rPr lang="en-US" altLang="zh-CN" sz="2400" dirty="0"/>
              <a:t>long</a:t>
            </a:r>
            <a:r>
              <a:rPr lang="zh-CN" altLang="en-US" sz="2400" dirty="0"/>
              <a:t> </a:t>
            </a:r>
            <a:r>
              <a:rPr lang="en-US" altLang="zh-CN" sz="2400" dirty="0"/>
              <a:t>as</a:t>
            </a:r>
            <a:r>
              <a:rPr lang="zh-CN" altLang="en-US" sz="2400" dirty="0"/>
              <a:t> </a:t>
            </a:r>
            <a:r>
              <a:rPr lang="en-US" altLang="zh-CN" sz="2400" dirty="0"/>
              <a:t>GISAID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public</a:t>
            </a:r>
            <a:r>
              <a:rPr lang="zh-CN" altLang="en-US" sz="2400" dirty="0"/>
              <a:t> </a:t>
            </a:r>
            <a:r>
              <a:rPr lang="en-US" altLang="zh-CN" sz="2400" dirty="0"/>
              <a:t>database.</a:t>
            </a:r>
            <a:r>
              <a:rPr lang="zh-CN" altLang="en-US" sz="2400" dirty="0"/>
              <a:t> 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910148473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1: im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2: im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3: im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ADD9A1FA885347B4EE30DE6B3F5E4A" ma:contentTypeVersion="6" ma:contentTypeDescription="Create a new document." ma:contentTypeScope="" ma:versionID="2c5edd69cb1e0f8065a58349dd0c3b2a">
  <xsd:schema xmlns:xsd="http://www.w3.org/2001/XMLSchema" xmlns:xs="http://www.w3.org/2001/XMLSchema" xmlns:p="http://schemas.microsoft.com/office/2006/metadata/properties" xmlns:ns2="f003ee77-356f-42cf-a98d-4065128301ee" xmlns:ns3="803e5ffa-c85b-4be1-b266-97e9b39ca769" targetNamespace="http://schemas.microsoft.com/office/2006/metadata/properties" ma:root="true" ma:fieldsID="dc228431b0f40155690f686ad3e790ae" ns2:_="" ns3:_="">
    <xsd:import namespace="f003ee77-356f-42cf-a98d-4065128301ee"/>
    <xsd:import namespace="803e5ffa-c85b-4be1-b266-97e9b39ca7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03ee77-356f-42cf-a98d-4065128301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3e5ffa-c85b-4be1-b266-97e9b39ca76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92EF6C-D6BB-4608-BA35-E518DFB13D6B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DA1CFD6-AE31-4FDC-9136-1ED885076DD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003ee77-356f-42cf-a98d-4065128301ee"/>
    <ds:schemaRef ds:uri="803e5ffa-c85b-4be1-b266-97e9b39ca769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C8BCE4-E7A4-4F71-BE85-274BB623D4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128713</TotalTime>
  <Words>324</Words>
  <Application>Microsoft Macintosh PowerPoint</Application>
  <PresentationFormat>On-screen Show (4:3)</PresentationFormat>
  <Paragraphs>87</Paragraphs>
  <Slides>9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ITC Franklin Gothic Std Book Compressed</vt:lpstr>
      <vt:lpstr>ITC Franklin Gothic Std Book Condensed</vt:lpstr>
      <vt:lpstr>ITC Franklin Gothic Std Book Extra Compressed</vt:lpstr>
      <vt:lpstr>ITC Franklin Gothic Std Demi Compressed</vt:lpstr>
      <vt:lpstr>Arial</vt:lpstr>
      <vt:lpstr>Calibri</vt:lpstr>
      <vt:lpstr>Cambria Math</vt:lpstr>
      <vt:lpstr>contents</vt:lpstr>
      <vt:lpstr>O1</vt:lpstr>
      <vt:lpstr>O1: image</vt:lpstr>
      <vt:lpstr>O2</vt:lpstr>
      <vt:lpstr>O2: image</vt:lpstr>
      <vt:lpstr>O3</vt:lpstr>
      <vt:lpstr>O3: image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Mikale</dc:creator>
  <cp:lastModifiedBy>Li Thomas</cp:lastModifiedBy>
  <cp:revision>935</cp:revision>
  <cp:lastPrinted>2021-08-11T03:37:53Z</cp:lastPrinted>
  <dcterms:created xsi:type="dcterms:W3CDTF">2016-06-30T12:32:58Z</dcterms:created>
  <dcterms:modified xsi:type="dcterms:W3CDTF">2022-02-02T22:01:07Z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0x0101004BADD9A1FA885347B4EE30DE6B3F5E4A</vt:lpwstr>
  </property>
</Properties>
</file>